
<file path=[Content_Types].xml><?xml version="1.0" encoding="utf-8"?>
<Types xmlns="http://schemas.openxmlformats.org/package/2006/content-types">
  <Default Extension="xml" ContentType="application/xml"/>
  <Default Extension="jpeg" ContentType="image/jpeg"/>
  <Default Extension="png" ContentType="image/pn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core-properties" Target="docProps/core.xml"/><Relationship Id="rId3"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0"/>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Lst>
  <p:sldSz cx="9144000" cy="6858000" type="screen4x3"/>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Arial"/>
      </a:defRPr>
    </a:lvl1pPr>
    <a:lvl2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Arial"/>
      </a:defRPr>
    </a:lvl2pPr>
    <a:lvl3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Arial"/>
      </a:defRPr>
    </a:lvl3pPr>
    <a:lvl4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Arial"/>
      </a:defRPr>
    </a:lvl4pPr>
    <a:lvl5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Arial"/>
      </a:defRPr>
    </a:lvl5pPr>
    <a:lvl6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Arial"/>
      </a:defRPr>
    </a:lvl6pPr>
    <a:lvl7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Arial"/>
      </a:defRPr>
    </a:lvl7pPr>
    <a:lvl8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Arial"/>
      </a:defRPr>
    </a:lvl8pPr>
    <a:lvl9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Arial"/>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00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EE7D0"/>
          </a:solidFill>
        </a:fill>
      </a:tcStyle>
    </a:wholeTbl>
    <a:band2H>
      <a:tcTxStyle/>
      <a:tcStyle>
        <a:tcBdr/>
        <a:fill>
          <a:solidFill>
            <a:srgbClr val="EFF3E9"/>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EEE7283C-3CF3-47DC-8721-378D4A62B228}"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FCDCCE"/>
          </a:solidFill>
        </a:fill>
      </a:tcStyle>
    </a:wholeTbl>
    <a:band2H>
      <a:tcTxStyle/>
      <a:tcStyle>
        <a:tcBdr/>
        <a:fill>
          <a:solidFill>
            <a:srgbClr val="FDEEE8"/>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CF821DB8-F4EB-4A41-A1BA-3FCAFE7338EE}" styleName="">
    <a:tblBg/>
    <a:wholeTbl>
      <a:tcTxStyle b="off" i="off">
        <a:fontRef idx="min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ff">
        <a:fontRef idx="min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in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in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33BA23B1-9221-436E-865A-0063620EA4FD}"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a:tcStyle>
        <a:tcBdr/>
        <a:fill>
          <a:solidFill>
            <a:srgbClr val="E6E6E6"/>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solidFill>
            <a:srgbClr val="000000">
              <a:alpha val="20000"/>
            </a:srgbClr>
          </a:solidFill>
        </a:fill>
      </a:tcStyle>
    </a:wholeTbl>
    <a:band2H>
      <a:tcTxStyle/>
      <a:tcStyle>
        <a:tcBdr/>
        <a:fill>
          <a:solidFill>
            <a:srgbClr val="FFFFFF"/>
          </a:solidFill>
        </a:fill>
      </a:tcStyle>
    </a:band2H>
    <a:firstCol>
      <a:tcTxStyle b="on" i="off">
        <a:fontRef idx="min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solidFill>
            <a:srgbClr val="000000">
              <a:alpha val="20000"/>
            </a:srgbClr>
          </a:solidFill>
        </a:fill>
      </a:tcStyle>
    </a:firstCol>
    <a:lastRow>
      <a:tcTxStyle b="on" i="off">
        <a:fontRef idx="min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508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noFill/>
        </a:fill>
      </a:tcStyle>
    </a:lastRow>
    <a:firstRow>
      <a:tcTxStyle b="on" i="off">
        <a:fontRef idx="min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254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11"/>
    <p:restoredTop sz="94674"/>
  </p:normalViewPr>
  <p:slideViewPr>
    <p:cSldViewPr snapToGrid="0" snapToObjects="1">
      <p:cViewPr>
        <p:scale>
          <a:sx n="106" d="100"/>
          <a:sy n="106" d="100"/>
        </p:scale>
        <p:origin x="2344" y="56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8.xml"/><Relationship Id="rId20" Type="http://schemas.openxmlformats.org/officeDocument/2006/relationships/notesMaster" Target="notesMasters/notesMaster1.xml"/><Relationship Id="rId21" Type="http://schemas.openxmlformats.org/officeDocument/2006/relationships/presProps" Target="presProps.xml"/><Relationship Id="rId22" Type="http://schemas.openxmlformats.org/officeDocument/2006/relationships/viewProps" Target="viewProps.xml"/><Relationship Id="rId23" Type="http://schemas.openxmlformats.org/officeDocument/2006/relationships/theme" Target="theme/theme1.xml"/><Relationship Id="rId24"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82" name="Shape 182"/>
          <p:cNvSpPr>
            <a:spLocks noGrp="1" noRot="1" noChangeAspect="1"/>
          </p:cNvSpPr>
          <p:nvPr>
            <p:ph type="sldImg"/>
          </p:nvPr>
        </p:nvSpPr>
        <p:spPr>
          <a:xfrm>
            <a:off x="1143000" y="685800"/>
            <a:ext cx="4572000" cy="3429000"/>
          </a:xfrm>
          <a:prstGeom prst="rect">
            <a:avLst/>
          </a:prstGeom>
        </p:spPr>
        <p:txBody>
          <a:bodyPr/>
          <a:lstStyle/>
          <a:p>
            <a:endParaRPr/>
          </a:p>
        </p:txBody>
      </p:sp>
      <p:sp>
        <p:nvSpPr>
          <p:cNvPr id="183" name="Shape 183"/>
          <p:cNvSpPr>
            <a:spLocks noGrp="1"/>
          </p:cNvSpPr>
          <p:nvPr>
            <p:ph type="body" sz="quarter" idx="1"/>
          </p:nvPr>
        </p:nvSpPr>
        <p:spPr>
          <a:xfrm>
            <a:off x="914400" y="4343400"/>
            <a:ext cx="5029200" cy="4114800"/>
          </a:xfrm>
          <a:prstGeom prst="rect">
            <a:avLst/>
          </a:prstGeom>
        </p:spPr>
        <p:txBody>
          <a:bodyPr/>
          <a:lstStyle/>
          <a:p>
            <a:endParaRPr/>
          </a:p>
        </p:txBody>
      </p:sp>
    </p:spTree>
    <p:extLst>
      <p:ext uri="{BB962C8B-B14F-4D97-AF65-F5344CB8AC3E}">
        <p14:creationId xmlns:p14="http://schemas.microsoft.com/office/powerpoint/2010/main" val="1774120311"/>
      </p:ext>
    </p:extLst>
  </p:cSld>
  <p:clrMap bg1="lt1" tx1="dk1" bg2="lt2" tx2="dk2" accent1="accent1" accent2="accent2" accent3="accent3" accent4="accent4" accent5="accent5" accent6="accent6" hlink="hlink" folHlink="folHlink"/>
  <p:notesStyle>
    <a:lvl1pPr defTabSz="457200" latinLnBrk="0">
      <a:spcBef>
        <a:spcPts val="400"/>
      </a:spcBef>
      <a:defRPr sz="1200">
        <a:latin typeface="+mn-lt"/>
        <a:ea typeface="+mn-ea"/>
        <a:cs typeface="+mn-cs"/>
        <a:sym typeface="Arial"/>
      </a:defRPr>
    </a:lvl1pPr>
    <a:lvl2pPr indent="228600" defTabSz="457200" latinLnBrk="0">
      <a:spcBef>
        <a:spcPts val="400"/>
      </a:spcBef>
      <a:defRPr sz="1200">
        <a:latin typeface="+mn-lt"/>
        <a:ea typeface="+mn-ea"/>
        <a:cs typeface="+mn-cs"/>
        <a:sym typeface="Arial"/>
      </a:defRPr>
    </a:lvl2pPr>
    <a:lvl3pPr indent="457200" defTabSz="457200" latinLnBrk="0">
      <a:spcBef>
        <a:spcPts val="400"/>
      </a:spcBef>
      <a:defRPr sz="1200">
        <a:latin typeface="+mn-lt"/>
        <a:ea typeface="+mn-ea"/>
        <a:cs typeface="+mn-cs"/>
        <a:sym typeface="Arial"/>
      </a:defRPr>
    </a:lvl3pPr>
    <a:lvl4pPr indent="685800" defTabSz="457200" latinLnBrk="0">
      <a:spcBef>
        <a:spcPts val="400"/>
      </a:spcBef>
      <a:defRPr sz="1200">
        <a:latin typeface="+mn-lt"/>
        <a:ea typeface="+mn-ea"/>
        <a:cs typeface="+mn-cs"/>
        <a:sym typeface="Arial"/>
      </a:defRPr>
    </a:lvl4pPr>
    <a:lvl5pPr indent="914400" defTabSz="457200" latinLnBrk="0">
      <a:spcBef>
        <a:spcPts val="400"/>
      </a:spcBef>
      <a:defRPr sz="1200">
        <a:latin typeface="+mn-lt"/>
        <a:ea typeface="+mn-ea"/>
        <a:cs typeface="+mn-cs"/>
        <a:sym typeface="Arial"/>
      </a:defRPr>
    </a:lvl5pPr>
    <a:lvl6pPr indent="1143000" defTabSz="457200" latinLnBrk="0">
      <a:spcBef>
        <a:spcPts val="400"/>
      </a:spcBef>
      <a:defRPr sz="1200">
        <a:latin typeface="+mn-lt"/>
        <a:ea typeface="+mn-ea"/>
        <a:cs typeface="+mn-cs"/>
        <a:sym typeface="Arial"/>
      </a:defRPr>
    </a:lvl6pPr>
    <a:lvl7pPr indent="1371600" defTabSz="457200" latinLnBrk="0">
      <a:spcBef>
        <a:spcPts val="400"/>
      </a:spcBef>
      <a:defRPr sz="1200">
        <a:latin typeface="+mn-lt"/>
        <a:ea typeface="+mn-ea"/>
        <a:cs typeface="+mn-cs"/>
        <a:sym typeface="Arial"/>
      </a:defRPr>
    </a:lvl7pPr>
    <a:lvl8pPr indent="1600200" defTabSz="457200" latinLnBrk="0">
      <a:spcBef>
        <a:spcPts val="400"/>
      </a:spcBef>
      <a:defRPr sz="1200">
        <a:latin typeface="+mn-lt"/>
        <a:ea typeface="+mn-ea"/>
        <a:cs typeface="+mn-cs"/>
        <a:sym typeface="Arial"/>
      </a:defRPr>
    </a:lvl8pPr>
    <a:lvl9pPr indent="1828800" defTabSz="457200" latinLnBrk="0">
      <a:spcBef>
        <a:spcPts val="400"/>
      </a:spcBef>
      <a:defRPr sz="1200">
        <a:latin typeface="+mn-lt"/>
        <a:ea typeface="+mn-ea"/>
        <a:cs typeface="+mn-cs"/>
        <a:sym typeface="Arial"/>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jpeg"/><Relationship Id="rId3"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4.pn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4.png"/></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jpe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jpeg"/><Relationship Id="rId3" Type="http://schemas.openxmlformats.org/officeDocument/2006/relationships/image" Target="../media/image4.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jpeg"/><Relationship Id="rId3" Type="http://schemas.openxmlformats.org/officeDocument/2006/relationships/image" Target="../media/image4.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7.jpeg"/><Relationship Id="rId4" Type="http://schemas.openxmlformats.org/officeDocument/2006/relationships/image" Target="../media/image8.jpeg"/><Relationship Id="rId5" Type="http://schemas.openxmlformats.org/officeDocument/2006/relationships/image" Target="../media/image9.jpeg"/><Relationship Id="rId6" Type="http://schemas.openxmlformats.org/officeDocument/2006/relationships/image" Target="../media/image10.jpeg"/><Relationship Id="rId7" Type="http://schemas.openxmlformats.org/officeDocument/2006/relationships/image" Target="../media/image11.jpeg"/><Relationship Id="rId8" Type="http://schemas.openxmlformats.org/officeDocument/2006/relationships/image" Target="../media/image12.jpeg"/><Relationship Id="rId9" Type="http://schemas.openxmlformats.org/officeDocument/2006/relationships/image" Target="../media/image13.jpeg"/><Relationship Id="rId10" Type="http://schemas.openxmlformats.org/officeDocument/2006/relationships/image" Target="../media/image4.png"/><Relationship Id="rId1" Type="http://schemas.openxmlformats.org/officeDocument/2006/relationships/slideMaster" Target="../slideMasters/slideMaster1.xml"/><Relationship Id="rId2" Type="http://schemas.openxmlformats.org/officeDocument/2006/relationships/image" Target="../media/image6.jpe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jpeg"/><Relationship Id="rId3" Type="http://schemas.openxmlformats.org/officeDocument/2006/relationships/image" Target="../media/image4.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jpeg"/><Relationship Id="rId3" Type="http://schemas.openxmlformats.org/officeDocument/2006/relationships/image" Target="../media/image4.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x">
  <p:cSld name="Encabezado de sección">
    <p:bg>
      <p:bgPr>
        <a:solidFill>
          <a:srgbClr val="223C52"/>
        </a:solidFill>
        <a:effectLst/>
      </p:bgPr>
    </p:bg>
    <p:spTree>
      <p:nvGrpSpPr>
        <p:cNvPr id="1" name=""/>
        <p:cNvGrpSpPr/>
        <p:nvPr/>
      </p:nvGrpSpPr>
      <p:grpSpPr>
        <a:xfrm>
          <a:off x="0" y="0"/>
          <a:ext cx="0" cy="0"/>
          <a:chOff x="0" y="0"/>
          <a:chExt cx="0" cy="0"/>
        </a:xfrm>
      </p:grpSpPr>
      <p:sp>
        <p:nvSpPr>
          <p:cNvPr id="13" name="Title Text"/>
          <p:cNvSpPr txBox="1">
            <a:spLocks noGrp="1"/>
          </p:cNvSpPr>
          <p:nvPr>
            <p:ph type="title"/>
          </p:nvPr>
        </p:nvSpPr>
        <p:spPr>
          <a:xfrm>
            <a:off x="683568" y="3284982"/>
            <a:ext cx="7811145" cy="1691908"/>
          </a:xfrm>
          <a:prstGeom prst="rect">
            <a:avLst/>
          </a:prstGeom>
        </p:spPr>
        <p:txBody>
          <a:bodyPr anchor="t"/>
          <a:lstStyle>
            <a:lvl1pPr>
              <a:defRPr sz="4000" cap="all">
                <a:solidFill>
                  <a:srgbClr val="F2F2F2"/>
                </a:solidFill>
              </a:defRPr>
            </a:lvl1pPr>
          </a:lstStyle>
          <a:p>
            <a:r>
              <a:t>Title Text</a:t>
            </a:r>
          </a:p>
        </p:txBody>
      </p:sp>
      <p:sp>
        <p:nvSpPr>
          <p:cNvPr id="14" name="QuadreDeText 7"/>
          <p:cNvSpPr txBox="1"/>
          <p:nvPr/>
        </p:nvSpPr>
        <p:spPr>
          <a:xfrm>
            <a:off x="4716016" y="116630"/>
            <a:ext cx="4248473" cy="350658"/>
          </a:xfrm>
          <a:prstGeom prst="rect">
            <a:avLst/>
          </a:prstGeom>
          <a:ln w="12700">
            <a:miter lim="400000"/>
          </a:ln>
          <a:extLst>
            <a:ext uri="{C572A759-6A51-4108-AA02-DFA0A04FC94B}">
              <ma14:wrappingTextBoxFlag xmlns:ma14="http://schemas.microsoft.com/office/mac/drawingml/2011/main" val="1"/>
            </a:ext>
          </a:extLst>
        </p:spPr>
        <p:txBody>
          <a:bodyPr lIns="45718" tIns="45718" rIns="45718" bIns="45718">
            <a:spAutoFit/>
          </a:bodyPr>
          <a:lstStyle>
            <a:lvl1pPr>
              <a:defRPr>
                <a:solidFill>
                  <a:srgbClr val="FFFFFF"/>
                </a:solidFill>
              </a:defRPr>
            </a:lvl1pPr>
          </a:lstStyle>
          <a:p>
            <a:r>
              <a:t>Name of the component (optional)</a:t>
            </a:r>
          </a:p>
        </p:txBody>
      </p:sp>
      <p:pic>
        <p:nvPicPr>
          <p:cNvPr id="15" name="Imatge 3" descr="Imatge 3"/>
          <p:cNvPicPr>
            <a:picLocks noChangeAspect="1"/>
          </p:cNvPicPr>
          <p:nvPr/>
        </p:nvPicPr>
        <p:blipFill>
          <a:blip r:embed="rId2">
            <a:extLst/>
          </a:blip>
          <a:srcRect l="16600" t="46845" r="13164" b="24271"/>
          <a:stretch>
            <a:fillRect/>
          </a:stretch>
        </p:blipFill>
        <p:spPr>
          <a:xfrm>
            <a:off x="-14494" y="557957"/>
            <a:ext cx="9158494" cy="2510924"/>
          </a:xfrm>
          <a:prstGeom prst="rect">
            <a:avLst/>
          </a:prstGeom>
          <a:ln w="12700">
            <a:miter lim="400000"/>
          </a:ln>
        </p:spPr>
      </p:pic>
      <p:sp>
        <p:nvSpPr>
          <p:cNvPr id="16" name="Rectangle"/>
          <p:cNvSpPr/>
          <p:nvPr/>
        </p:nvSpPr>
        <p:spPr>
          <a:xfrm>
            <a:off x="224433" y="6093759"/>
            <a:ext cx="555671" cy="377409"/>
          </a:xfrm>
          <a:prstGeom prst="rect">
            <a:avLst/>
          </a:prstGeom>
          <a:solidFill>
            <a:srgbClr val="FFFFFF"/>
          </a:solidFill>
          <a:ln w="12700">
            <a:miter lim="400000"/>
          </a:ln>
        </p:spPr>
        <p:txBody>
          <a:bodyPr lIns="45718" tIns="45718" rIns="45718" bIns="45718" anchor="ctr"/>
          <a:lstStyle/>
          <a:p>
            <a:endParaRPr/>
          </a:p>
        </p:txBody>
      </p:sp>
      <p:pic>
        <p:nvPicPr>
          <p:cNvPr id="17" name="EU + SM + UNIDO + UN + MAP + SCPRAC_A4_Horizontal_White.png" descr="EU + SM + UNIDO + UN + MAP + SCPRAC_A4_Horizontal_White.png"/>
          <p:cNvPicPr>
            <a:picLocks noChangeAspect="1"/>
          </p:cNvPicPr>
          <p:nvPr/>
        </p:nvPicPr>
        <p:blipFill>
          <a:blip r:embed="rId3">
            <a:extLst/>
          </a:blip>
          <a:stretch>
            <a:fillRect/>
          </a:stretch>
        </p:blipFill>
        <p:spPr>
          <a:xfrm>
            <a:off x="7187" y="5872683"/>
            <a:ext cx="9144009" cy="980929"/>
          </a:xfrm>
          <a:prstGeom prst="rect">
            <a:avLst/>
          </a:prstGeom>
          <a:ln w="12700">
            <a:miter lim="400000"/>
          </a:ln>
        </p:spPr>
      </p:pic>
      <p:sp>
        <p:nvSpPr>
          <p:cNvPr id="18" name="Slide Number"/>
          <p:cNvSpPr txBox="1">
            <a:spLocks noGrp="1"/>
          </p:cNvSpPr>
          <p:nvPr>
            <p:ph type="sldNum" sz="quarter" idx="2"/>
          </p:nvPr>
        </p:nvSpPr>
        <p:spPr>
          <a:xfrm>
            <a:off x="6279550" y="6224225"/>
            <a:ext cx="273652" cy="264251"/>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tx">
  <p:cSld name="2_Dos objetos">
    <p:spTree>
      <p:nvGrpSpPr>
        <p:cNvPr id="1" name=""/>
        <p:cNvGrpSpPr/>
        <p:nvPr/>
      </p:nvGrpSpPr>
      <p:grpSpPr>
        <a:xfrm>
          <a:off x="0" y="0"/>
          <a:ext cx="0" cy="0"/>
          <a:chOff x="0" y="0"/>
          <a:chExt cx="0" cy="0"/>
        </a:xfrm>
      </p:grpSpPr>
      <p:sp>
        <p:nvSpPr>
          <p:cNvPr id="118" name="Body Level One…"/>
          <p:cNvSpPr txBox="1">
            <a:spLocks noGrp="1"/>
          </p:cNvSpPr>
          <p:nvPr>
            <p:ph type="body" sz="half" idx="1"/>
          </p:nvPr>
        </p:nvSpPr>
        <p:spPr>
          <a:xfrm>
            <a:off x="4648200" y="692694"/>
            <a:ext cx="4268228" cy="3890892"/>
          </a:xfrm>
          <a:prstGeom prst="rect">
            <a:avLst/>
          </a:prstGeom>
        </p:spPr>
        <p:txBody>
          <a:bodyPr/>
          <a:lstStyle>
            <a:lvl1pPr>
              <a:spcBef>
                <a:spcPts val="600"/>
              </a:spcBef>
              <a:defRPr sz="2800"/>
            </a:lvl1pPr>
            <a:lvl2pPr marL="790575" indent="-333375">
              <a:spcBef>
                <a:spcPts val="600"/>
              </a:spcBef>
              <a:defRPr sz="2800"/>
            </a:lvl2pPr>
            <a:lvl3pPr marL="1234438" indent="-320038">
              <a:spcBef>
                <a:spcPts val="600"/>
              </a:spcBef>
              <a:defRPr sz="2800"/>
            </a:lvl3pPr>
            <a:lvl4pPr marL="1727200" indent="-355600">
              <a:spcBef>
                <a:spcPts val="600"/>
              </a:spcBef>
              <a:defRPr sz="2800"/>
            </a:lvl4pPr>
            <a:lvl5pPr marL="2184400" indent="-355600">
              <a:spcBef>
                <a:spcPts val="600"/>
              </a:spcBef>
              <a:defRPr sz="2800"/>
            </a:lvl5pPr>
          </a:lstStyle>
          <a:p>
            <a:r>
              <a:t>Body Level One</a:t>
            </a:r>
          </a:p>
          <a:p>
            <a:pPr lvl="1"/>
            <a:r>
              <a:t>Body Level Two</a:t>
            </a:r>
          </a:p>
          <a:p>
            <a:pPr lvl="2"/>
            <a:r>
              <a:t>Body Level Three</a:t>
            </a:r>
          </a:p>
          <a:p>
            <a:pPr lvl="3"/>
            <a:r>
              <a:t>Body Level Four</a:t>
            </a:r>
          </a:p>
          <a:p>
            <a:pPr lvl="4"/>
            <a:r>
              <a:t>Body Level Five</a:t>
            </a:r>
          </a:p>
        </p:txBody>
      </p:sp>
      <p:sp>
        <p:nvSpPr>
          <p:cNvPr id="119" name="Rectangle 7"/>
          <p:cNvSpPr/>
          <p:nvPr/>
        </p:nvSpPr>
        <p:spPr>
          <a:xfrm>
            <a:off x="0" y="-27385"/>
            <a:ext cx="4572000" cy="6885386"/>
          </a:xfrm>
          <a:prstGeom prst="rect">
            <a:avLst/>
          </a:prstGeom>
          <a:solidFill>
            <a:srgbClr val="223C52"/>
          </a:solidFill>
          <a:ln w="12700">
            <a:miter lim="400000"/>
          </a:ln>
        </p:spPr>
        <p:txBody>
          <a:bodyPr lIns="45718" tIns="45718" rIns="45718" bIns="45718" anchor="ctr"/>
          <a:lstStyle/>
          <a:p>
            <a:pPr algn="ctr">
              <a:defRPr>
                <a:solidFill>
                  <a:srgbClr val="FFFFFF"/>
                </a:solidFill>
              </a:defRPr>
            </a:pPr>
            <a:endParaRPr/>
          </a:p>
        </p:txBody>
      </p:sp>
      <p:sp>
        <p:nvSpPr>
          <p:cNvPr id="120" name="Title Text"/>
          <p:cNvSpPr txBox="1">
            <a:spLocks noGrp="1"/>
          </p:cNvSpPr>
          <p:nvPr>
            <p:ph type="title"/>
          </p:nvPr>
        </p:nvSpPr>
        <p:spPr>
          <a:xfrm>
            <a:off x="424271" y="692694"/>
            <a:ext cx="3917964" cy="5112573"/>
          </a:xfrm>
          <a:prstGeom prst="rect">
            <a:avLst/>
          </a:prstGeom>
        </p:spPr>
        <p:txBody>
          <a:bodyPr/>
          <a:lstStyle>
            <a:lvl1pPr>
              <a:lnSpc>
                <a:spcPts val="5600"/>
              </a:lnSpc>
              <a:defRPr sz="5400"/>
            </a:lvl1pPr>
          </a:lstStyle>
          <a:p>
            <a:r>
              <a:t>Title Text</a:t>
            </a:r>
          </a:p>
        </p:txBody>
      </p:sp>
      <p:pic>
        <p:nvPicPr>
          <p:cNvPr id="121" name="SwitchMed_White.png" descr="SwitchMed_White.png"/>
          <p:cNvPicPr>
            <a:picLocks noChangeAspect="1"/>
          </p:cNvPicPr>
          <p:nvPr/>
        </p:nvPicPr>
        <p:blipFill>
          <a:blip r:embed="rId2">
            <a:extLst/>
          </a:blip>
          <a:srcRect t="27099" b="27099"/>
          <a:stretch>
            <a:fillRect/>
          </a:stretch>
        </p:blipFill>
        <p:spPr>
          <a:xfrm>
            <a:off x="200842" y="6089924"/>
            <a:ext cx="1828102" cy="526127"/>
          </a:xfrm>
          <a:prstGeom prst="rect">
            <a:avLst/>
          </a:prstGeom>
          <a:ln w="12700">
            <a:miter lim="400000"/>
          </a:ln>
        </p:spPr>
      </p:pic>
      <p:sp>
        <p:nvSpPr>
          <p:cNvPr id="122" name="Slide Number"/>
          <p:cNvSpPr txBox="1">
            <a:spLocks noGrp="1"/>
          </p:cNvSpPr>
          <p:nvPr>
            <p:ph type="sldNum" sz="quarter" idx="2"/>
          </p:nvPr>
        </p:nvSpPr>
        <p:spPr>
          <a:xfrm>
            <a:off x="8413151" y="6216287"/>
            <a:ext cx="273652" cy="264251"/>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tx">
  <p:cSld name="4_Dos objetos">
    <p:spTree>
      <p:nvGrpSpPr>
        <p:cNvPr id="1" name=""/>
        <p:cNvGrpSpPr/>
        <p:nvPr/>
      </p:nvGrpSpPr>
      <p:grpSpPr>
        <a:xfrm>
          <a:off x="0" y="0"/>
          <a:ext cx="0" cy="0"/>
          <a:chOff x="0" y="0"/>
          <a:chExt cx="0" cy="0"/>
        </a:xfrm>
      </p:grpSpPr>
      <p:sp>
        <p:nvSpPr>
          <p:cNvPr id="129" name="Rectangle 7"/>
          <p:cNvSpPr/>
          <p:nvPr/>
        </p:nvSpPr>
        <p:spPr>
          <a:xfrm>
            <a:off x="-9897" y="-27385"/>
            <a:ext cx="9163795" cy="6885386"/>
          </a:xfrm>
          <a:prstGeom prst="rect">
            <a:avLst/>
          </a:prstGeom>
          <a:solidFill>
            <a:srgbClr val="223C52"/>
          </a:solidFill>
          <a:ln w="12700">
            <a:miter lim="400000"/>
          </a:ln>
        </p:spPr>
        <p:txBody>
          <a:bodyPr lIns="45718" tIns="45718" rIns="45718" bIns="45718" anchor="ctr"/>
          <a:lstStyle/>
          <a:p>
            <a:pPr algn="ctr">
              <a:defRPr>
                <a:solidFill>
                  <a:srgbClr val="D3583C"/>
                </a:solidFill>
              </a:defRPr>
            </a:pPr>
            <a:endParaRPr/>
          </a:p>
        </p:txBody>
      </p:sp>
      <p:pic>
        <p:nvPicPr>
          <p:cNvPr id="130" name="SwitchMed_White.png" descr="SwitchMed_White.png"/>
          <p:cNvPicPr>
            <a:picLocks noChangeAspect="1"/>
          </p:cNvPicPr>
          <p:nvPr/>
        </p:nvPicPr>
        <p:blipFill>
          <a:blip r:embed="rId2">
            <a:extLst/>
          </a:blip>
          <a:srcRect t="27099" b="27099"/>
          <a:stretch>
            <a:fillRect/>
          </a:stretch>
        </p:blipFill>
        <p:spPr>
          <a:xfrm>
            <a:off x="200842" y="6089924"/>
            <a:ext cx="1828102" cy="526127"/>
          </a:xfrm>
          <a:prstGeom prst="rect">
            <a:avLst/>
          </a:prstGeom>
          <a:ln w="12700">
            <a:miter lim="400000"/>
          </a:ln>
        </p:spPr>
      </p:pic>
      <p:sp>
        <p:nvSpPr>
          <p:cNvPr id="131" name="Slide Number"/>
          <p:cNvSpPr txBox="1">
            <a:spLocks noGrp="1"/>
          </p:cNvSpPr>
          <p:nvPr>
            <p:ph type="sldNum" sz="quarter" idx="2"/>
          </p:nvPr>
        </p:nvSpPr>
        <p:spPr>
          <a:xfrm>
            <a:off x="8413151" y="6216287"/>
            <a:ext cx="273652" cy="264251"/>
          </a:xfrm>
          <a:prstGeom prst="rect">
            <a:avLst/>
          </a:prstGeom>
        </p:spPr>
        <p:txBody>
          <a:bodyPr/>
          <a:lstStyle>
            <a:lvl1pPr>
              <a:defRPr>
                <a:solidFill>
                  <a:srgbClr val="FFFFFF"/>
                </a:solidFill>
              </a:defRPr>
            </a:lvl1pPr>
          </a:lstStyle>
          <a:p>
            <a:fld id="{86CB4B4D-7CA3-9044-876B-883B54F8677D}" type="slidenum">
              <a:t>‹#›</a:t>
            </a:fld>
            <a:endParaRPr/>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x">
  <p:cSld name="9_Encabezado de sección">
    <p:spTree>
      <p:nvGrpSpPr>
        <p:cNvPr id="1" name=""/>
        <p:cNvGrpSpPr/>
        <p:nvPr/>
      </p:nvGrpSpPr>
      <p:grpSpPr>
        <a:xfrm>
          <a:off x="0" y="0"/>
          <a:ext cx="0" cy="0"/>
          <a:chOff x="0" y="0"/>
          <a:chExt cx="0" cy="0"/>
        </a:xfrm>
      </p:grpSpPr>
      <p:pic>
        <p:nvPicPr>
          <p:cNvPr id="138" name="Imatge 3" descr="Imatge 3"/>
          <p:cNvPicPr>
            <a:picLocks noChangeAspect="1"/>
          </p:cNvPicPr>
          <p:nvPr/>
        </p:nvPicPr>
        <p:blipFill>
          <a:blip r:embed="rId2">
            <a:extLst/>
          </a:blip>
          <a:srcRect l="7594" t="1200" r="7593" b="3254"/>
          <a:stretch>
            <a:fillRect/>
          </a:stretch>
        </p:blipFill>
        <p:spPr>
          <a:xfrm>
            <a:off x="5944" y="-176"/>
            <a:ext cx="9132112" cy="6858352"/>
          </a:xfrm>
          <a:prstGeom prst="rect">
            <a:avLst/>
          </a:prstGeom>
          <a:ln w="12700">
            <a:miter lim="400000"/>
          </a:ln>
        </p:spPr>
      </p:pic>
      <p:sp>
        <p:nvSpPr>
          <p:cNvPr id="139" name="QuadreDeText 4"/>
          <p:cNvSpPr/>
          <p:nvPr/>
        </p:nvSpPr>
        <p:spPr>
          <a:xfrm>
            <a:off x="0" y="-873"/>
            <a:ext cx="9144000" cy="6859745"/>
          </a:xfrm>
          <a:prstGeom prst="rect">
            <a:avLst/>
          </a:prstGeom>
          <a:solidFill>
            <a:srgbClr val="223C52">
              <a:alpha val="40000"/>
            </a:srgbClr>
          </a:solidFill>
          <a:ln w="12700">
            <a:miter lim="400000"/>
          </a:ln>
        </p:spPr>
        <p:txBody>
          <a:bodyPr lIns="45718" tIns="45718" rIns="45718" bIns="45718"/>
          <a:lstStyle/>
          <a:p>
            <a:pPr>
              <a:defRPr sz="4000">
                <a:solidFill>
                  <a:srgbClr val="FFFFFF"/>
                </a:solidFill>
              </a:defRPr>
            </a:pPr>
            <a:endParaRPr/>
          </a:p>
        </p:txBody>
      </p:sp>
      <p:sp>
        <p:nvSpPr>
          <p:cNvPr id="140" name="Slide Number"/>
          <p:cNvSpPr txBox="1">
            <a:spLocks noGrp="1"/>
          </p:cNvSpPr>
          <p:nvPr>
            <p:ph type="sldNum" sz="quarter" idx="2"/>
          </p:nvPr>
        </p:nvSpPr>
        <p:spPr>
          <a:xfrm>
            <a:off x="6279550" y="6224225"/>
            <a:ext cx="273652" cy="264251"/>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tx">
  <p:cSld name="En blanco">
    <p:spTree>
      <p:nvGrpSpPr>
        <p:cNvPr id="1" name=""/>
        <p:cNvGrpSpPr/>
        <p:nvPr/>
      </p:nvGrpSpPr>
      <p:grpSpPr>
        <a:xfrm>
          <a:off x="0" y="0"/>
          <a:ext cx="0" cy="0"/>
          <a:chOff x="0" y="0"/>
          <a:chExt cx="0" cy="0"/>
        </a:xfrm>
      </p:grpSpPr>
      <p:sp>
        <p:nvSpPr>
          <p:cNvPr id="147" name="Slide Number"/>
          <p:cNvSpPr txBox="1">
            <a:spLocks noGrp="1"/>
          </p:cNvSpPr>
          <p:nvPr>
            <p:ph type="sldNum" sz="quarter" idx="2"/>
          </p:nvPr>
        </p:nvSpPr>
        <p:spPr>
          <a:xfrm>
            <a:off x="8413151" y="6254387"/>
            <a:ext cx="273652" cy="264251"/>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tx">
  <p:cSld name="Diapositiva de títol">
    <p:spTree>
      <p:nvGrpSpPr>
        <p:cNvPr id="1" name=""/>
        <p:cNvGrpSpPr/>
        <p:nvPr/>
      </p:nvGrpSpPr>
      <p:grpSpPr>
        <a:xfrm>
          <a:off x="0" y="0"/>
          <a:ext cx="0" cy="0"/>
          <a:chOff x="0" y="0"/>
          <a:chExt cx="0" cy="0"/>
        </a:xfrm>
      </p:grpSpPr>
      <p:sp>
        <p:nvSpPr>
          <p:cNvPr id="154" name="Title Text"/>
          <p:cNvSpPr txBox="1">
            <a:spLocks noGrp="1"/>
          </p:cNvSpPr>
          <p:nvPr>
            <p:ph type="title"/>
          </p:nvPr>
        </p:nvSpPr>
        <p:spPr>
          <a:xfrm>
            <a:off x="685800" y="2130425"/>
            <a:ext cx="7772400" cy="1470025"/>
          </a:xfrm>
          <a:prstGeom prst="rect">
            <a:avLst/>
          </a:prstGeom>
        </p:spPr>
        <p:txBody>
          <a:bodyPr/>
          <a:lstStyle>
            <a:lvl1pPr>
              <a:defRPr sz="2000" b="0">
                <a:solidFill>
                  <a:srgbClr val="000000"/>
                </a:solidFill>
              </a:defRPr>
            </a:lvl1pPr>
          </a:lstStyle>
          <a:p>
            <a:r>
              <a:t>Title Text</a:t>
            </a:r>
          </a:p>
        </p:txBody>
      </p:sp>
      <p:sp>
        <p:nvSpPr>
          <p:cNvPr id="155" name="Body Level One…"/>
          <p:cNvSpPr txBox="1">
            <a:spLocks noGrp="1"/>
          </p:cNvSpPr>
          <p:nvPr>
            <p:ph type="body" sz="quarter" idx="1"/>
          </p:nvPr>
        </p:nvSpPr>
        <p:spPr>
          <a:xfrm>
            <a:off x="1371600" y="3924300"/>
            <a:ext cx="6400800" cy="1752600"/>
          </a:xfrm>
          <a:prstGeom prst="rect">
            <a:avLst/>
          </a:prstGeom>
        </p:spPr>
        <p:txBody>
          <a:bodyPr/>
          <a:lstStyle>
            <a:lvl1pPr marL="0" indent="0" algn="ctr">
              <a:spcBef>
                <a:spcPts val="700"/>
              </a:spcBef>
              <a:buSzTx/>
              <a:buFontTx/>
              <a:buNone/>
              <a:defRPr sz="3200">
                <a:solidFill>
                  <a:srgbClr val="888888"/>
                </a:solidFill>
              </a:defRPr>
            </a:lvl1pPr>
            <a:lvl2pPr marL="0" indent="0" algn="ctr">
              <a:spcBef>
                <a:spcPts val="700"/>
              </a:spcBef>
              <a:buSzTx/>
              <a:buFontTx/>
              <a:buNone/>
              <a:defRPr sz="3200">
                <a:solidFill>
                  <a:srgbClr val="888888"/>
                </a:solidFill>
              </a:defRPr>
            </a:lvl2pPr>
            <a:lvl3pPr marL="0" indent="0" algn="ctr">
              <a:spcBef>
                <a:spcPts val="700"/>
              </a:spcBef>
              <a:buSzTx/>
              <a:buFontTx/>
              <a:buNone/>
              <a:defRPr sz="3200">
                <a:solidFill>
                  <a:srgbClr val="888888"/>
                </a:solidFill>
              </a:defRPr>
            </a:lvl3pPr>
            <a:lvl4pPr marL="0" indent="0" algn="ctr">
              <a:spcBef>
                <a:spcPts val="700"/>
              </a:spcBef>
              <a:buSzTx/>
              <a:buFontTx/>
              <a:buNone/>
              <a:defRPr sz="3200">
                <a:solidFill>
                  <a:srgbClr val="888888"/>
                </a:solidFill>
              </a:defRPr>
            </a:lvl4pPr>
            <a:lvl5pPr marL="0" indent="0" algn="ctr">
              <a:spcBef>
                <a:spcPts val="700"/>
              </a:spcBef>
              <a:buSzTx/>
              <a:buFontTx/>
              <a:buNone/>
              <a:defRPr sz="3200">
                <a:solidFill>
                  <a:srgbClr val="888888"/>
                </a:solidFill>
              </a:defRPr>
            </a:lvl5pPr>
          </a:lstStyle>
          <a:p>
            <a:r>
              <a:t>Body Level One</a:t>
            </a:r>
          </a:p>
          <a:p>
            <a:pPr lvl="1"/>
            <a:r>
              <a:t>Body Level Two</a:t>
            </a:r>
          </a:p>
          <a:p>
            <a:pPr lvl="2"/>
            <a:r>
              <a:t>Body Level Three</a:t>
            </a:r>
          </a:p>
          <a:p>
            <a:pPr lvl="3"/>
            <a:r>
              <a:t>Body Level Four</a:t>
            </a:r>
          </a:p>
          <a:p>
            <a:pPr lvl="4"/>
            <a:r>
              <a:t>Body Level Five</a:t>
            </a:r>
          </a:p>
        </p:txBody>
      </p:sp>
      <p:sp>
        <p:nvSpPr>
          <p:cNvPr id="156" name="Slide Number"/>
          <p:cNvSpPr txBox="1">
            <a:spLocks noGrp="1"/>
          </p:cNvSpPr>
          <p:nvPr>
            <p:ph type="sldNum" sz="quarter" idx="2"/>
          </p:nvPr>
        </p:nvSpPr>
        <p:spPr>
          <a:xfrm>
            <a:off x="8413151" y="6216287"/>
            <a:ext cx="273652" cy="264251"/>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tx">
  <p:cSld name="Títol i objectes">
    <p:spTree>
      <p:nvGrpSpPr>
        <p:cNvPr id="1" name=""/>
        <p:cNvGrpSpPr/>
        <p:nvPr/>
      </p:nvGrpSpPr>
      <p:grpSpPr>
        <a:xfrm>
          <a:off x="0" y="0"/>
          <a:ext cx="0" cy="0"/>
          <a:chOff x="0" y="0"/>
          <a:chExt cx="0" cy="0"/>
        </a:xfrm>
      </p:grpSpPr>
      <p:sp>
        <p:nvSpPr>
          <p:cNvPr id="163" name="Title Text"/>
          <p:cNvSpPr txBox="1">
            <a:spLocks noGrp="1"/>
          </p:cNvSpPr>
          <p:nvPr>
            <p:ph type="title"/>
          </p:nvPr>
        </p:nvSpPr>
        <p:spPr>
          <a:xfrm>
            <a:off x="457200" y="274638"/>
            <a:ext cx="8229600" cy="490067"/>
          </a:xfrm>
          <a:prstGeom prst="rect">
            <a:avLst/>
          </a:prstGeom>
        </p:spPr>
        <p:txBody>
          <a:bodyPr/>
          <a:lstStyle>
            <a:lvl1pPr>
              <a:defRPr sz="2000" b="0">
                <a:solidFill>
                  <a:srgbClr val="000000"/>
                </a:solidFill>
              </a:defRPr>
            </a:lvl1pPr>
          </a:lstStyle>
          <a:p>
            <a:r>
              <a:t>Title Text</a:t>
            </a:r>
          </a:p>
        </p:txBody>
      </p:sp>
      <p:sp>
        <p:nvSpPr>
          <p:cNvPr id="164" name="Body Level One…"/>
          <p:cNvSpPr txBox="1">
            <a:spLocks noGrp="1"/>
          </p:cNvSpPr>
          <p:nvPr>
            <p:ph type="body" idx="1"/>
          </p:nvPr>
        </p:nvSpPr>
        <p:spPr>
          <a:xfrm>
            <a:off x="457200" y="1600200"/>
            <a:ext cx="8229600" cy="4525963"/>
          </a:xfrm>
          <a:prstGeom prst="rect">
            <a:avLst/>
          </a:prstGeom>
        </p:spPr>
        <p:txBody>
          <a:bodyPr/>
          <a:lstStyle>
            <a:lvl1pPr>
              <a:spcBef>
                <a:spcPts val="700"/>
              </a:spcBef>
              <a:defRPr sz="3200"/>
            </a:lvl1pPr>
            <a:lvl2pPr marL="783771" indent="-326571">
              <a:spcBef>
                <a:spcPts val="700"/>
              </a:spcBef>
              <a:defRPr sz="3200"/>
            </a:lvl2pPr>
            <a:lvl3pPr marL="1219200" indent="-304800">
              <a:spcBef>
                <a:spcPts val="700"/>
              </a:spcBef>
              <a:defRPr sz="3200"/>
            </a:lvl3pPr>
            <a:lvl4pPr marL="1737360" indent="-365760">
              <a:spcBef>
                <a:spcPts val="700"/>
              </a:spcBef>
              <a:defRPr sz="3200"/>
            </a:lvl4pPr>
            <a:lvl5pPr marL="2194560" indent="-365760">
              <a:spcBef>
                <a:spcPts val="700"/>
              </a:spcBef>
              <a:defRPr sz="3200"/>
            </a:lvl5pPr>
          </a:lstStyle>
          <a:p>
            <a:r>
              <a:t>Body Level One</a:t>
            </a:r>
          </a:p>
          <a:p>
            <a:pPr lvl="1"/>
            <a:r>
              <a:t>Body Level Two</a:t>
            </a:r>
          </a:p>
          <a:p>
            <a:pPr lvl="2"/>
            <a:r>
              <a:t>Body Level Three</a:t>
            </a:r>
          </a:p>
          <a:p>
            <a:pPr lvl="3"/>
            <a:r>
              <a:t>Body Level Four</a:t>
            </a:r>
          </a:p>
          <a:p>
            <a:pPr lvl="4"/>
            <a:r>
              <a:t>Body Level Five</a:t>
            </a:r>
          </a:p>
        </p:txBody>
      </p:sp>
      <p:sp>
        <p:nvSpPr>
          <p:cNvPr id="165" name="Slide Number"/>
          <p:cNvSpPr txBox="1">
            <a:spLocks noGrp="1"/>
          </p:cNvSpPr>
          <p:nvPr>
            <p:ph type="sldNum" sz="quarter" idx="2"/>
          </p:nvPr>
        </p:nvSpPr>
        <p:spPr>
          <a:xfrm>
            <a:off x="8413151" y="6190887"/>
            <a:ext cx="273652" cy="264251"/>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tx">
  <p:cSld name="5_Dos objetos Gradiente">
    <p:spTree>
      <p:nvGrpSpPr>
        <p:cNvPr id="1" name=""/>
        <p:cNvGrpSpPr/>
        <p:nvPr/>
      </p:nvGrpSpPr>
      <p:grpSpPr>
        <a:xfrm>
          <a:off x="0" y="0"/>
          <a:ext cx="0" cy="0"/>
          <a:chOff x="0" y="0"/>
          <a:chExt cx="0" cy="0"/>
        </a:xfrm>
      </p:grpSpPr>
      <p:sp>
        <p:nvSpPr>
          <p:cNvPr id="172" name="Rectangle 7"/>
          <p:cNvSpPr/>
          <p:nvPr/>
        </p:nvSpPr>
        <p:spPr>
          <a:xfrm>
            <a:off x="0" y="-27387"/>
            <a:ext cx="6453903" cy="1152133"/>
          </a:xfrm>
          <a:prstGeom prst="rect">
            <a:avLst/>
          </a:prstGeom>
          <a:gradFill>
            <a:gsLst>
              <a:gs pos="0">
                <a:srgbClr val="283C50"/>
              </a:gs>
              <a:gs pos="0">
                <a:srgbClr val="283C50"/>
              </a:gs>
              <a:gs pos="12894">
                <a:srgbClr val="283C50"/>
              </a:gs>
              <a:gs pos="57629">
                <a:srgbClr val="8899A8">
                  <a:alpha val="50000"/>
                </a:srgbClr>
              </a:gs>
              <a:gs pos="100000">
                <a:srgbClr val="E7F6FF">
                  <a:alpha val="0"/>
                </a:srgbClr>
              </a:gs>
            </a:gsLst>
            <a:lin ang="21024944"/>
          </a:gradFill>
          <a:ln w="12700">
            <a:miter lim="400000"/>
          </a:ln>
        </p:spPr>
        <p:txBody>
          <a:bodyPr lIns="45718" tIns="45718" rIns="45718" bIns="45718" anchor="ctr"/>
          <a:lstStyle/>
          <a:p>
            <a:pPr algn="ctr">
              <a:defRPr>
                <a:solidFill>
                  <a:srgbClr val="FFFFFF"/>
                </a:solidFill>
              </a:defRPr>
            </a:pPr>
            <a:endParaRPr/>
          </a:p>
        </p:txBody>
      </p:sp>
      <p:pic>
        <p:nvPicPr>
          <p:cNvPr id="173" name="SwitchMed_Color.png" descr="SwitchMed_Color.png"/>
          <p:cNvPicPr>
            <a:picLocks noChangeAspect="1"/>
          </p:cNvPicPr>
          <p:nvPr/>
        </p:nvPicPr>
        <p:blipFill>
          <a:blip r:embed="rId2">
            <a:extLst/>
          </a:blip>
          <a:srcRect t="27038" b="27038"/>
          <a:stretch>
            <a:fillRect/>
          </a:stretch>
        </p:blipFill>
        <p:spPr>
          <a:xfrm>
            <a:off x="200842" y="6089924"/>
            <a:ext cx="1828102" cy="526127"/>
          </a:xfrm>
          <a:prstGeom prst="rect">
            <a:avLst/>
          </a:prstGeom>
          <a:ln w="12700">
            <a:miter lim="400000"/>
          </a:ln>
        </p:spPr>
      </p:pic>
      <p:sp>
        <p:nvSpPr>
          <p:cNvPr id="174" name="Body Level One…"/>
          <p:cNvSpPr txBox="1">
            <a:spLocks noGrp="1"/>
          </p:cNvSpPr>
          <p:nvPr>
            <p:ph type="body" idx="1"/>
          </p:nvPr>
        </p:nvSpPr>
        <p:spPr>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175" name="Title Text"/>
          <p:cNvSpPr txBox="1">
            <a:spLocks noGrp="1"/>
          </p:cNvSpPr>
          <p:nvPr>
            <p:ph type="title"/>
          </p:nvPr>
        </p:nvSpPr>
        <p:spPr>
          <a:prstGeom prst="rect">
            <a:avLst/>
          </a:prstGeom>
        </p:spPr>
        <p:txBody>
          <a:bodyPr/>
          <a:lstStyle/>
          <a:p>
            <a:r>
              <a:t>Title Text</a:t>
            </a:r>
          </a:p>
        </p:txBody>
      </p:sp>
      <p:sp>
        <p:nvSpPr>
          <p:cNvPr id="176"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tx">
  <p:cSld name="1_Encabezado de sección">
    <p:spTree>
      <p:nvGrpSpPr>
        <p:cNvPr id="1" name=""/>
        <p:cNvGrpSpPr/>
        <p:nvPr/>
      </p:nvGrpSpPr>
      <p:grpSpPr>
        <a:xfrm>
          <a:off x="0" y="0"/>
          <a:ext cx="0" cy="0"/>
          <a:chOff x="0" y="0"/>
          <a:chExt cx="0" cy="0"/>
        </a:xfrm>
      </p:grpSpPr>
      <p:sp>
        <p:nvSpPr>
          <p:cNvPr id="25" name="Title Text"/>
          <p:cNvSpPr txBox="1">
            <a:spLocks noGrp="1"/>
          </p:cNvSpPr>
          <p:nvPr>
            <p:ph type="title"/>
          </p:nvPr>
        </p:nvSpPr>
        <p:spPr>
          <a:xfrm>
            <a:off x="428625" y="3573016"/>
            <a:ext cx="7883329" cy="1512168"/>
          </a:xfrm>
          <a:prstGeom prst="rect">
            <a:avLst/>
          </a:prstGeom>
        </p:spPr>
        <p:txBody>
          <a:bodyPr anchor="t"/>
          <a:lstStyle>
            <a:lvl1pPr>
              <a:defRPr sz="4000" cap="all">
                <a:solidFill>
                  <a:srgbClr val="223C52"/>
                </a:solidFill>
              </a:defRPr>
            </a:lvl1pPr>
          </a:lstStyle>
          <a:p>
            <a:r>
              <a:t>Title Text</a:t>
            </a:r>
          </a:p>
        </p:txBody>
      </p:sp>
      <p:sp>
        <p:nvSpPr>
          <p:cNvPr id="26" name="Body Level One…"/>
          <p:cNvSpPr txBox="1">
            <a:spLocks noGrp="1"/>
          </p:cNvSpPr>
          <p:nvPr>
            <p:ph type="body" sz="quarter" idx="1"/>
          </p:nvPr>
        </p:nvSpPr>
        <p:spPr>
          <a:xfrm>
            <a:off x="428625" y="4340199"/>
            <a:ext cx="7772401" cy="401841"/>
          </a:xfrm>
          <a:prstGeom prst="rect">
            <a:avLst/>
          </a:prstGeom>
        </p:spPr>
        <p:txBody>
          <a:bodyPr anchor="b"/>
          <a:lstStyle>
            <a:lvl1pPr marL="0" indent="0">
              <a:spcBef>
                <a:spcPts val="400"/>
              </a:spcBef>
              <a:buSzTx/>
              <a:buFontTx/>
              <a:buNone/>
              <a:defRPr sz="2000">
                <a:solidFill>
                  <a:srgbClr val="888888"/>
                </a:solidFill>
              </a:defRPr>
            </a:lvl1pPr>
            <a:lvl2pPr marL="0" indent="0">
              <a:spcBef>
                <a:spcPts val="400"/>
              </a:spcBef>
              <a:buSzTx/>
              <a:buFontTx/>
              <a:buNone/>
              <a:defRPr sz="2000">
                <a:solidFill>
                  <a:srgbClr val="888888"/>
                </a:solidFill>
              </a:defRPr>
            </a:lvl2pPr>
            <a:lvl3pPr marL="0" indent="0">
              <a:spcBef>
                <a:spcPts val="400"/>
              </a:spcBef>
              <a:buSzTx/>
              <a:buFontTx/>
              <a:buNone/>
              <a:defRPr sz="2000">
                <a:solidFill>
                  <a:srgbClr val="888888"/>
                </a:solidFill>
              </a:defRPr>
            </a:lvl3pPr>
            <a:lvl4pPr marL="0" indent="0">
              <a:spcBef>
                <a:spcPts val="400"/>
              </a:spcBef>
              <a:buSzTx/>
              <a:buFontTx/>
              <a:buNone/>
              <a:defRPr sz="2000">
                <a:solidFill>
                  <a:srgbClr val="888888"/>
                </a:solidFill>
              </a:defRPr>
            </a:lvl4pPr>
            <a:lvl5pPr marL="0" indent="0">
              <a:spcBef>
                <a:spcPts val="400"/>
              </a:spcBef>
              <a:buSzTx/>
              <a:buFontTx/>
              <a:buNone/>
              <a:defRPr sz="2000">
                <a:solidFill>
                  <a:srgbClr val="888888"/>
                </a:solidFill>
              </a:defRPr>
            </a:lvl5pPr>
          </a:lstStyle>
          <a:p>
            <a:r>
              <a:t>Body Level One</a:t>
            </a:r>
          </a:p>
          <a:p>
            <a:pPr lvl="1"/>
            <a:r>
              <a:t>Body Level Two</a:t>
            </a:r>
          </a:p>
          <a:p>
            <a:pPr lvl="2"/>
            <a:r>
              <a:t>Body Level Three</a:t>
            </a:r>
          </a:p>
          <a:p>
            <a:pPr lvl="3"/>
            <a:r>
              <a:t>Body Level Four</a:t>
            </a:r>
          </a:p>
          <a:p>
            <a:pPr lvl="4"/>
            <a:r>
              <a:t>Body Level Five</a:t>
            </a:r>
          </a:p>
        </p:txBody>
      </p:sp>
      <p:pic>
        <p:nvPicPr>
          <p:cNvPr id="27" name="Imatge 3" descr="Imatge 3"/>
          <p:cNvPicPr>
            <a:picLocks noChangeAspect="1"/>
          </p:cNvPicPr>
          <p:nvPr/>
        </p:nvPicPr>
        <p:blipFill>
          <a:blip r:embed="rId2">
            <a:extLst/>
          </a:blip>
          <a:srcRect l="16600" t="40427" r="13164" b="20019"/>
          <a:stretch>
            <a:fillRect/>
          </a:stretch>
        </p:blipFill>
        <p:spPr>
          <a:xfrm>
            <a:off x="-14494" y="-2"/>
            <a:ext cx="9158494" cy="3438528"/>
          </a:xfrm>
          <a:prstGeom prst="rect">
            <a:avLst/>
          </a:prstGeom>
          <a:ln w="12700">
            <a:miter lim="400000"/>
          </a:ln>
        </p:spPr>
      </p:pic>
      <p:pic>
        <p:nvPicPr>
          <p:cNvPr id="28" name="EU + SM + UNIDO + UN + MAP + SCPRAC_A4_Horizontal_Color.png" descr="EU + SM + UNIDO + UN + MAP + SCPRAC_A4_Horizontal_Color.png"/>
          <p:cNvPicPr>
            <a:picLocks noChangeAspect="1"/>
          </p:cNvPicPr>
          <p:nvPr/>
        </p:nvPicPr>
        <p:blipFill>
          <a:blip r:embed="rId3">
            <a:extLst/>
          </a:blip>
          <a:stretch>
            <a:fillRect/>
          </a:stretch>
        </p:blipFill>
        <p:spPr>
          <a:xfrm>
            <a:off x="0" y="5877083"/>
            <a:ext cx="9144000" cy="983541"/>
          </a:xfrm>
          <a:prstGeom prst="rect">
            <a:avLst/>
          </a:prstGeom>
          <a:ln w="12700">
            <a:miter lim="400000"/>
          </a:ln>
        </p:spPr>
      </p:pic>
      <p:sp>
        <p:nvSpPr>
          <p:cNvPr id="29" name="Slide Number"/>
          <p:cNvSpPr txBox="1">
            <a:spLocks noGrp="1"/>
          </p:cNvSpPr>
          <p:nvPr>
            <p:ph type="sldNum" sz="quarter" idx="2"/>
          </p:nvPr>
        </p:nvSpPr>
        <p:spPr>
          <a:xfrm>
            <a:off x="6279550" y="6224225"/>
            <a:ext cx="273652" cy="264251"/>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tx">
  <p:cSld name="2_Encabezado de sección">
    <p:spTree>
      <p:nvGrpSpPr>
        <p:cNvPr id="1" name=""/>
        <p:cNvGrpSpPr/>
        <p:nvPr/>
      </p:nvGrpSpPr>
      <p:grpSpPr>
        <a:xfrm>
          <a:off x="0" y="0"/>
          <a:ext cx="0" cy="0"/>
          <a:chOff x="0" y="0"/>
          <a:chExt cx="0" cy="0"/>
        </a:xfrm>
      </p:grpSpPr>
      <p:pic>
        <p:nvPicPr>
          <p:cNvPr id="36" name="Imatge 3" descr="Imatge 3"/>
          <p:cNvPicPr>
            <a:picLocks noChangeAspect="1"/>
          </p:cNvPicPr>
          <p:nvPr/>
        </p:nvPicPr>
        <p:blipFill>
          <a:blip r:embed="rId2">
            <a:extLst/>
          </a:blip>
          <a:srcRect l="7551" t="1203" r="7550" b="18797"/>
          <a:stretch>
            <a:fillRect/>
          </a:stretch>
        </p:blipFill>
        <p:spPr>
          <a:xfrm>
            <a:off x="1410" y="-2"/>
            <a:ext cx="9141181" cy="5742613"/>
          </a:xfrm>
          <a:prstGeom prst="rect">
            <a:avLst/>
          </a:prstGeom>
          <a:ln w="12700">
            <a:miter lim="400000"/>
          </a:ln>
        </p:spPr>
      </p:pic>
      <p:sp>
        <p:nvSpPr>
          <p:cNvPr id="37" name="Title Text"/>
          <p:cNvSpPr txBox="1">
            <a:spLocks noGrp="1"/>
          </p:cNvSpPr>
          <p:nvPr>
            <p:ph type="title"/>
          </p:nvPr>
        </p:nvSpPr>
        <p:spPr>
          <a:xfrm>
            <a:off x="206807" y="2373783"/>
            <a:ext cx="8730386" cy="2042984"/>
          </a:xfrm>
          <a:prstGeom prst="rect">
            <a:avLst/>
          </a:prstGeom>
          <a:solidFill>
            <a:srgbClr val="223C52"/>
          </a:solidFill>
        </p:spPr>
        <p:txBody>
          <a:bodyPr anchor="t"/>
          <a:lstStyle>
            <a:lvl1pPr>
              <a:defRPr sz="4800" cap="all"/>
            </a:lvl1pPr>
          </a:lstStyle>
          <a:p>
            <a:r>
              <a:t>Title Text</a:t>
            </a:r>
          </a:p>
        </p:txBody>
      </p:sp>
      <p:pic>
        <p:nvPicPr>
          <p:cNvPr id="38" name="EU + SM + UNIDO + UN + MAP + SCPRAC_A4_Horizontal_Color.png" descr="EU + SM + UNIDO + UN + MAP + SCPRAC_A4_Horizontal_Color.png"/>
          <p:cNvPicPr>
            <a:picLocks noChangeAspect="1"/>
          </p:cNvPicPr>
          <p:nvPr/>
        </p:nvPicPr>
        <p:blipFill>
          <a:blip r:embed="rId3">
            <a:extLst/>
          </a:blip>
          <a:stretch>
            <a:fillRect/>
          </a:stretch>
        </p:blipFill>
        <p:spPr>
          <a:xfrm>
            <a:off x="0" y="5877083"/>
            <a:ext cx="9144000" cy="983541"/>
          </a:xfrm>
          <a:prstGeom prst="rect">
            <a:avLst/>
          </a:prstGeom>
          <a:ln w="12700">
            <a:miter lim="400000"/>
          </a:ln>
        </p:spPr>
      </p:pic>
      <p:sp>
        <p:nvSpPr>
          <p:cNvPr id="39" name="Slide Number"/>
          <p:cNvSpPr txBox="1">
            <a:spLocks noGrp="1"/>
          </p:cNvSpPr>
          <p:nvPr>
            <p:ph type="sldNum" sz="quarter" idx="2"/>
          </p:nvPr>
        </p:nvSpPr>
        <p:spPr>
          <a:xfrm>
            <a:off x="6279550" y="6224225"/>
            <a:ext cx="273652" cy="264251"/>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x">
  <p:cSld name="5_Encabezado de sección">
    <p:spTree>
      <p:nvGrpSpPr>
        <p:cNvPr id="1" name=""/>
        <p:cNvGrpSpPr/>
        <p:nvPr/>
      </p:nvGrpSpPr>
      <p:grpSpPr>
        <a:xfrm>
          <a:off x="0" y="0"/>
          <a:ext cx="0" cy="0"/>
          <a:chOff x="0" y="0"/>
          <a:chExt cx="0" cy="0"/>
        </a:xfrm>
      </p:grpSpPr>
      <p:sp>
        <p:nvSpPr>
          <p:cNvPr id="46" name="Title Text"/>
          <p:cNvSpPr txBox="1">
            <a:spLocks noGrp="1"/>
          </p:cNvSpPr>
          <p:nvPr>
            <p:ph type="title"/>
          </p:nvPr>
        </p:nvSpPr>
        <p:spPr>
          <a:xfrm>
            <a:off x="722312" y="404664"/>
            <a:ext cx="7772401" cy="1362076"/>
          </a:xfrm>
          <a:prstGeom prst="rect">
            <a:avLst/>
          </a:prstGeom>
        </p:spPr>
        <p:txBody>
          <a:bodyPr anchor="t"/>
          <a:lstStyle>
            <a:lvl1pPr>
              <a:defRPr sz="4000" cap="all">
                <a:solidFill>
                  <a:srgbClr val="000000"/>
                </a:solidFill>
              </a:defRPr>
            </a:lvl1pPr>
          </a:lstStyle>
          <a:p>
            <a:r>
              <a:t>Title Text</a:t>
            </a:r>
          </a:p>
        </p:txBody>
      </p:sp>
      <p:sp>
        <p:nvSpPr>
          <p:cNvPr id="47" name="Body Level One…"/>
          <p:cNvSpPr txBox="1">
            <a:spLocks noGrp="1"/>
          </p:cNvSpPr>
          <p:nvPr>
            <p:ph type="body" sz="quarter" idx="1"/>
          </p:nvPr>
        </p:nvSpPr>
        <p:spPr>
          <a:xfrm>
            <a:off x="722312" y="1505817"/>
            <a:ext cx="7772401" cy="390056"/>
          </a:xfrm>
          <a:prstGeom prst="rect">
            <a:avLst/>
          </a:prstGeom>
        </p:spPr>
        <p:txBody>
          <a:bodyPr anchor="b"/>
          <a:lstStyle>
            <a:lvl1pPr marL="0" indent="0">
              <a:spcBef>
                <a:spcPts val="400"/>
              </a:spcBef>
              <a:buSzTx/>
              <a:buFontTx/>
              <a:buNone/>
              <a:defRPr sz="2000">
                <a:solidFill>
                  <a:srgbClr val="888888"/>
                </a:solidFill>
              </a:defRPr>
            </a:lvl1pPr>
            <a:lvl2pPr marL="0" indent="0">
              <a:spcBef>
                <a:spcPts val="400"/>
              </a:spcBef>
              <a:buSzTx/>
              <a:buFontTx/>
              <a:buNone/>
              <a:defRPr sz="2000">
                <a:solidFill>
                  <a:srgbClr val="888888"/>
                </a:solidFill>
              </a:defRPr>
            </a:lvl2pPr>
            <a:lvl3pPr marL="0" indent="0">
              <a:spcBef>
                <a:spcPts val="400"/>
              </a:spcBef>
              <a:buSzTx/>
              <a:buFontTx/>
              <a:buNone/>
              <a:defRPr sz="2000">
                <a:solidFill>
                  <a:srgbClr val="888888"/>
                </a:solidFill>
              </a:defRPr>
            </a:lvl3pPr>
            <a:lvl4pPr marL="0" indent="0">
              <a:spcBef>
                <a:spcPts val="400"/>
              </a:spcBef>
              <a:buSzTx/>
              <a:buFontTx/>
              <a:buNone/>
              <a:defRPr sz="2000">
                <a:solidFill>
                  <a:srgbClr val="888888"/>
                </a:solidFill>
              </a:defRPr>
            </a:lvl4pPr>
            <a:lvl5pPr marL="0" indent="0">
              <a:spcBef>
                <a:spcPts val="400"/>
              </a:spcBef>
              <a:buSzTx/>
              <a:buFontTx/>
              <a:buNone/>
              <a:defRPr sz="2000">
                <a:solidFill>
                  <a:srgbClr val="888888"/>
                </a:solidFill>
              </a:defRPr>
            </a:lvl5pPr>
          </a:lstStyle>
          <a:p>
            <a:r>
              <a:t>Body Level One</a:t>
            </a:r>
          </a:p>
          <a:p>
            <a:pPr lvl="1"/>
            <a:r>
              <a:t>Body Level Two</a:t>
            </a:r>
          </a:p>
          <a:p>
            <a:pPr lvl="2"/>
            <a:r>
              <a:t>Body Level Three</a:t>
            </a:r>
          </a:p>
          <a:p>
            <a:pPr lvl="3"/>
            <a:r>
              <a:t>Body Level Four</a:t>
            </a:r>
          </a:p>
          <a:p>
            <a:pPr lvl="4"/>
            <a:r>
              <a:t>Body Level Five</a:t>
            </a:r>
          </a:p>
        </p:txBody>
      </p:sp>
      <p:grpSp>
        <p:nvGrpSpPr>
          <p:cNvPr id="57" name="Agrupa 21"/>
          <p:cNvGrpSpPr/>
          <p:nvPr/>
        </p:nvGrpSpPr>
        <p:grpSpPr>
          <a:xfrm>
            <a:off x="539543" y="2250279"/>
            <a:ext cx="8172924" cy="3173994"/>
            <a:chOff x="-1" y="-1"/>
            <a:chExt cx="8172923" cy="3173993"/>
          </a:xfrm>
        </p:grpSpPr>
        <p:pic>
          <p:nvPicPr>
            <p:cNvPr id="48" name="Imatge 22" descr="Imatge 22"/>
            <p:cNvPicPr>
              <a:picLocks noChangeAspect="1"/>
            </p:cNvPicPr>
            <p:nvPr/>
          </p:nvPicPr>
          <p:blipFill>
            <a:blip r:embed="rId2">
              <a:extLst/>
            </a:blip>
            <a:srcRect l="1890" t="15318" r="5949" b="42768"/>
            <a:stretch>
              <a:fillRect/>
            </a:stretch>
          </p:blipFill>
          <p:spPr>
            <a:xfrm>
              <a:off x="5292592" y="2300161"/>
              <a:ext cx="2880328" cy="873827"/>
            </a:xfrm>
            <a:prstGeom prst="rect">
              <a:avLst/>
            </a:prstGeom>
            <a:ln w="12700" cap="flat">
              <a:noFill/>
              <a:miter lim="400000"/>
            </a:ln>
            <a:effectLst/>
          </p:spPr>
        </p:pic>
        <p:grpSp>
          <p:nvGrpSpPr>
            <p:cNvPr id="56" name="Agrupa 23"/>
            <p:cNvGrpSpPr/>
            <p:nvPr/>
          </p:nvGrpSpPr>
          <p:grpSpPr>
            <a:xfrm>
              <a:off x="-2" y="-3"/>
              <a:ext cx="8172924" cy="3173995"/>
              <a:chOff x="0" y="-1"/>
              <a:chExt cx="8172923" cy="3173993"/>
            </a:xfrm>
          </p:grpSpPr>
          <p:pic>
            <p:nvPicPr>
              <p:cNvPr id="49" name="Imatge 24" descr="Imatge 24"/>
              <p:cNvPicPr>
                <a:picLocks noChangeAspect="1"/>
              </p:cNvPicPr>
              <p:nvPr/>
            </p:nvPicPr>
            <p:blipFill>
              <a:blip r:embed="rId3">
                <a:extLst/>
              </a:blip>
              <a:stretch>
                <a:fillRect/>
              </a:stretch>
            </p:blipFill>
            <p:spPr>
              <a:xfrm>
                <a:off x="5292595" y="5624"/>
                <a:ext cx="2880328" cy="2160255"/>
              </a:xfrm>
              <a:prstGeom prst="rect">
                <a:avLst/>
              </a:prstGeom>
              <a:ln w="12700" cap="flat">
                <a:noFill/>
                <a:miter lim="400000"/>
              </a:ln>
              <a:effectLst/>
            </p:spPr>
          </p:pic>
          <p:pic>
            <p:nvPicPr>
              <p:cNvPr id="50" name="Imatge 25" descr="Imatge 25"/>
              <p:cNvPicPr>
                <a:picLocks noChangeAspect="1"/>
              </p:cNvPicPr>
              <p:nvPr/>
            </p:nvPicPr>
            <p:blipFill>
              <a:blip r:embed="rId4">
                <a:extLst/>
              </a:blip>
              <a:srcRect l="10210" r="22640"/>
              <a:stretch>
                <a:fillRect/>
              </a:stretch>
            </p:blipFill>
            <p:spPr>
              <a:xfrm>
                <a:off x="-1" y="5624"/>
                <a:ext cx="1804913" cy="1791903"/>
              </a:xfrm>
              <a:prstGeom prst="rect">
                <a:avLst/>
              </a:prstGeom>
              <a:ln w="12700" cap="flat">
                <a:noFill/>
                <a:miter lim="400000"/>
              </a:ln>
              <a:effectLst/>
            </p:spPr>
          </p:pic>
          <p:pic>
            <p:nvPicPr>
              <p:cNvPr id="51" name="Imatge 26" descr="Imatge 26"/>
              <p:cNvPicPr>
                <a:picLocks noChangeAspect="1"/>
              </p:cNvPicPr>
              <p:nvPr/>
            </p:nvPicPr>
            <p:blipFill>
              <a:blip r:embed="rId5">
                <a:extLst/>
              </a:blip>
              <a:srcRect b="8167"/>
              <a:stretch>
                <a:fillRect/>
              </a:stretch>
            </p:blipFill>
            <p:spPr>
              <a:xfrm>
                <a:off x="1986195" y="5623"/>
                <a:ext cx="1879012" cy="2444523"/>
              </a:xfrm>
              <a:prstGeom prst="rect">
                <a:avLst/>
              </a:prstGeom>
              <a:ln w="12700" cap="flat">
                <a:noFill/>
                <a:miter lim="400000"/>
              </a:ln>
              <a:effectLst/>
            </p:spPr>
          </p:pic>
          <p:pic>
            <p:nvPicPr>
              <p:cNvPr id="52" name="Imatge 27" descr="Imatge 27"/>
              <p:cNvPicPr>
                <a:picLocks noChangeAspect="1"/>
              </p:cNvPicPr>
              <p:nvPr/>
            </p:nvPicPr>
            <p:blipFill>
              <a:blip r:embed="rId6">
                <a:extLst/>
              </a:blip>
              <a:srcRect l="18876"/>
              <a:stretch>
                <a:fillRect/>
              </a:stretch>
            </p:blipFill>
            <p:spPr>
              <a:xfrm>
                <a:off x="3993860" y="973580"/>
                <a:ext cx="1190728" cy="2200413"/>
              </a:xfrm>
              <a:prstGeom prst="rect">
                <a:avLst/>
              </a:prstGeom>
              <a:ln w="12700" cap="flat">
                <a:noFill/>
                <a:miter lim="400000"/>
              </a:ln>
              <a:effectLst/>
            </p:spPr>
          </p:pic>
          <p:pic>
            <p:nvPicPr>
              <p:cNvPr id="53" name="Imatge 28" descr="Imatge 28"/>
              <p:cNvPicPr>
                <a:picLocks noChangeAspect="1"/>
              </p:cNvPicPr>
              <p:nvPr/>
            </p:nvPicPr>
            <p:blipFill>
              <a:blip r:embed="rId7">
                <a:extLst/>
              </a:blip>
              <a:srcRect t="14632" b="32898"/>
              <a:stretch>
                <a:fillRect/>
              </a:stretch>
            </p:blipFill>
            <p:spPr>
              <a:xfrm>
                <a:off x="1978980" y="2519079"/>
                <a:ext cx="1872216" cy="654914"/>
              </a:xfrm>
              <a:prstGeom prst="rect">
                <a:avLst/>
              </a:prstGeom>
              <a:ln w="12700" cap="flat">
                <a:noFill/>
                <a:miter lim="400000"/>
              </a:ln>
              <a:effectLst/>
            </p:spPr>
          </p:pic>
          <p:pic>
            <p:nvPicPr>
              <p:cNvPr id="54" name="Imatge 29" descr="Imatge 29"/>
              <p:cNvPicPr>
                <a:picLocks noChangeAspect="1"/>
              </p:cNvPicPr>
              <p:nvPr/>
            </p:nvPicPr>
            <p:blipFill>
              <a:blip r:embed="rId8">
                <a:extLst/>
              </a:blip>
              <a:stretch>
                <a:fillRect/>
              </a:stretch>
            </p:blipFill>
            <p:spPr>
              <a:xfrm>
                <a:off x="3993860" y="-2"/>
                <a:ext cx="1190728" cy="793821"/>
              </a:xfrm>
              <a:prstGeom prst="rect">
                <a:avLst/>
              </a:prstGeom>
              <a:ln w="12700" cap="flat">
                <a:noFill/>
                <a:miter lim="400000"/>
              </a:ln>
              <a:effectLst/>
            </p:spPr>
          </p:pic>
          <p:pic>
            <p:nvPicPr>
              <p:cNvPr id="55" name="Imatge 30" descr="Imatge 30"/>
              <p:cNvPicPr>
                <a:picLocks noChangeAspect="1"/>
              </p:cNvPicPr>
              <p:nvPr/>
            </p:nvPicPr>
            <p:blipFill>
              <a:blip r:embed="rId9">
                <a:extLst/>
              </a:blip>
              <a:stretch>
                <a:fillRect/>
              </a:stretch>
            </p:blipFill>
            <p:spPr>
              <a:xfrm>
                <a:off x="813" y="1906154"/>
                <a:ext cx="1835182" cy="1225849"/>
              </a:xfrm>
              <a:prstGeom prst="rect">
                <a:avLst/>
              </a:prstGeom>
              <a:ln w="12700" cap="flat">
                <a:noFill/>
                <a:miter lim="400000"/>
              </a:ln>
              <a:effectLst/>
            </p:spPr>
          </p:pic>
        </p:grpSp>
      </p:grpSp>
      <p:pic>
        <p:nvPicPr>
          <p:cNvPr id="58" name="EU + SM + UNIDO + UN + MAP + SCPRAC_A4_Horizontal_Color.png" descr="EU + SM + UNIDO + UN + MAP + SCPRAC_A4_Horizontal_Color.png"/>
          <p:cNvPicPr>
            <a:picLocks noChangeAspect="1"/>
          </p:cNvPicPr>
          <p:nvPr/>
        </p:nvPicPr>
        <p:blipFill>
          <a:blip r:embed="rId10">
            <a:extLst/>
          </a:blip>
          <a:stretch>
            <a:fillRect/>
          </a:stretch>
        </p:blipFill>
        <p:spPr>
          <a:xfrm>
            <a:off x="0" y="5877083"/>
            <a:ext cx="9144000" cy="983541"/>
          </a:xfrm>
          <a:prstGeom prst="rect">
            <a:avLst/>
          </a:prstGeom>
          <a:ln w="12700">
            <a:miter lim="400000"/>
          </a:ln>
        </p:spPr>
      </p:pic>
      <p:sp>
        <p:nvSpPr>
          <p:cNvPr id="59" name="Slide Number"/>
          <p:cNvSpPr txBox="1">
            <a:spLocks noGrp="1"/>
          </p:cNvSpPr>
          <p:nvPr>
            <p:ph type="sldNum" sz="quarter" idx="2"/>
          </p:nvPr>
        </p:nvSpPr>
        <p:spPr>
          <a:xfrm>
            <a:off x="6279550" y="6224225"/>
            <a:ext cx="273652" cy="264251"/>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x">
  <p:cSld name="3_Encabezado de sección">
    <p:spTree>
      <p:nvGrpSpPr>
        <p:cNvPr id="1" name=""/>
        <p:cNvGrpSpPr/>
        <p:nvPr/>
      </p:nvGrpSpPr>
      <p:grpSpPr>
        <a:xfrm>
          <a:off x="0" y="0"/>
          <a:ext cx="0" cy="0"/>
          <a:chOff x="0" y="0"/>
          <a:chExt cx="0" cy="0"/>
        </a:xfrm>
      </p:grpSpPr>
      <p:pic>
        <p:nvPicPr>
          <p:cNvPr id="66" name="Imatge 3" descr="Imatge 3"/>
          <p:cNvPicPr>
            <a:picLocks noChangeAspect="1"/>
          </p:cNvPicPr>
          <p:nvPr/>
        </p:nvPicPr>
        <p:blipFill>
          <a:blip r:embed="rId2">
            <a:extLst/>
          </a:blip>
          <a:srcRect t="1203" b="3256"/>
          <a:stretch>
            <a:fillRect/>
          </a:stretch>
        </p:blipFill>
        <p:spPr>
          <a:xfrm>
            <a:off x="0" y="-1"/>
            <a:ext cx="9144000" cy="5824118"/>
          </a:xfrm>
          <a:prstGeom prst="rect">
            <a:avLst/>
          </a:prstGeom>
          <a:ln w="12700">
            <a:miter lim="400000"/>
          </a:ln>
        </p:spPr>
      </p:pic>
      <p:sp>
        <p:nvSpPr>
          <p:cNvPr id="67" name="QuadreDeText 4"/>
          <p:cNvSpPr txBox="1"/>
          <p:nvPr/>
        </p:nvSpPr>
        <p:spPr>
          <a:xfrm>
            <a:off x="209389" y="1819105"/>
            <a:ext cx="8725221" cy="2185927"/>
          </a:xfrm>
          <a:prstGeom prst="rect">
            <a:avLst/>
          </a:prstGeom>
          <a:solidFill>
            <a:srgbClr val="1B3C50">
              <a:alpha val="63000"/>
            </a:srgbClr>
          </a:solidFill>
          <a:ln w="12700">
            <a:miter lim="400000"/>
          </a:ln>
          <a:extLst>
            <a:ext uri="{C572A759-6A51-4108-AA02-DFA0A04FC94B}">
              <ma14:wrappingTextBoxFlag xmlns:ma14="http://schemas.microsoft.com/office/mac/drawingml/2011/main" val="1"/>
            </a:ext>
          </a:extLst>
        </p:spPr>
        <p:txBody>
          <a:bodyPr lIns="45718" tIns="45718" rIns="45718" bIns="45718" anchor="ctr">
            <a:spAutoFit/>
          </a:bodyPr>
          <a:lstStyle/>
          <a:p>
            <a:pPr lvl="1" indent="457200">
              <a:defRPr sz="4000">
                <a:solidFill>
                  <a:srgbClr val="FFFFFF"/>
                </a:solidFill>
              </a:defRPr>
            </a:pPr>
            <a:r>
              <a:t>CLICK HERE TO MODIFY</a:t>
            </a:r>
          </a:p>
          <a:p>
            <a:pPr lvl="1" indent="457200">
              <a:defRPr sz="4000">
                <a:solidFill>
                  <a:srgbClr val="FFFFFF"/>
                </a:solidFill>
              </a:defRPr>
            </a:pPr>
            <a:endParaRPr/>
          </a:p>
          <a:p>
            <a:pPr lvl="1" indent="457200">
              <a:defRPr sz="3300">
                <a:solidFill>
                  <a:srgbClr val="FFFFFF"/>
                </a:solidFill>
              </a:defRPr>
            </a:pPr>
            <a:r>
              <a:t>Speaker</a:t>
            </a:r>
          </a:p>
          <a:p>
            <a:pPr lvl="1" indent="457200">
              <a:defRPr sz="3300">
                <a:solidFill>
                  <a:srgbClr val="FFFFFF"/>
                </a:solidFill>
              </a:defRPr>
            </a:pPr>
            <a:r>
              <a:t>Date</a:t>
            </a:r>
          </a:p>
        </p:txBody>
      </p:sp>
      <p:pic>
        <p:nvPicPr>
          <p:cNvPr id="68" name="EU + SM + UNIDO + UN + MAP + SCPRAC_A4_Horizontal_Color.png" descr="EU + SM + UNIDO + UN + MAP + SCPRAC_A4_Horizontal_Color.png"/>
          <p:cNvPicPr>
            <a:picLocks noChangeAspect="1"/>
          </p:cNvPicPr>
          <p:nvPr/>
        </p:nvPicPr>
        <p:blipFill>
          <a:blip r:embed="rId3">
            <a:extLst/>
          </a:blip>
          <a:stretch>
            <a:fillRect/>
          </a:stretch>
        </p:blipFill>
        <p:spPr>
          <a:xfrm>
            <a:off x="0" y="5877083"/>
            <a:ext cx="9144000" cy="983541"/>
          </a:xfrm>
          <a:prstGeom prst="rect">
            <a:avLst/>
          </a:prstGeom>
          <a:ln w="12700">
            <a:miter lim="400000"/>
          </a:ln>
        </p:spPr>
      </p:pic>
      <p:sp>
        <p:nvSpPr>
          <p:cNvPr id="69" name="Slide Number"/>
          <p:cNvSpPr txBox="1">
            <a:spLocks noGrp="1"/>
          </p:cNvSpPr>
          <p:nvPr>
            <p:ph type="sldNum" sz="quarter" idx="2"/>
          </p:nvPr>
        </p:nvSpPr>
        <p:spPr>
          <a:xfrm>
            <a:off x="6279550" y="6224225"/>
            <a:ext cx="273652" cy="264251"/>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x">
  <p:cSld name="4_Encabezado de sección">
    <p:spTree>
      <p:nvGrpSpPr>
        <p:cNvPr id="1" name=""/>
        <p:cNvGrpSpPr/>
        <p:nvPr/>
      </p:nvGrpSpPr>
      <p:grpSpPr>
        <a:xfrm>
          <a:off x="0" y="0"/>
          <a:ext cx="0" cy="0"/>
          <a:chOff x="0" y="0"/>
          <a:chExt cx="0" cy="0"/>
        </a:xfrm>
      </p:grpSpPr>
      <p:pic>
        <p:nvPicPr>
          <p:cNvPr id="76" name="Imatge 3" descr="Imatge 3"/>
          <p:cNvPicPr>
            <a:picLocks noChangeAspect="1"/>
          </p:cNvPicPr>
          <p:nvPr/>
        </p:nvPicPr>
        <p:blipFill>
          <a:blip r:embed="rId2">
            <a:extLst/>
          </a:blip>
          <a:srcRect t="1203" b="3256"/>
          <a:stretch>
            <a:fillRect/>
          </a:stretch>
        </p:blipFill>
        <p:spPr>
          <a:xfrm>
            <a:off x="0" y="-2"/>
            <a:ext cx="9144000" cy="5824120"/>
          </a:xfrm>
          <a:prstGeom prst="rect">
            <a:avLst/>
          </a:prstGeom>
          <a:ln w="12700">
            <a:miter lim="400000"/>
          </a:ln>
        </p:spPr>
      </p:pic>
      <p:sp>
        <p:nvSpPr>
          <p:cNvPr id="77" name="QuadreDeText 4"/>
          <p:cNvSpPr/>
          <p:nvPr/>
        </p:nvSpPr>
        <p:spPr>
          <a:xfrm>
            <a:off x="-7682" y="-19874"/>
            <a:ext cx="9144004" cy="5863889"/>
          </a:xfrm>
          <a:prstGeom prst="rect">
            <a:avLst/>
          </a:prstGeom>
          <a:solidFill>
            <a:srgbClr val="223C52">
              <a:alpha val="40000"/>
            </a:srgbClr>
          </a:solidFill>
          <a:ln w="12700">
            <a:miter lim="400000"/>
          </a:ln>
        </p:spPr>
        <p:txBody>
          <a:bodyPr lIns="45718" tIns="45718" rIns="45718" bIns="45718"/>
          <a:lstStyle/>
          <a:p>
            <a:pPr>
              <a:defRPr sz="4000">
                <a:solidFill>
                  <a:srgbClr val="FFFFFF"/>
                </a:solidFill>
              </a:defRPr>
            </a:pPr>
            <a:endParaRPr/>
          </a:p>
        </p:txBody>
      </p:sp>
      <p:sp>
        <p:nvSpPr>
          <p:cNvPr id="78" name="QuadreDeText 4"/>
          <p:cNvSpPr txBox="1"/>
          <p:nvPr/>
        </p:nvSpPr>
        <p:spPr>
          <a:xfrm>
            <a:off x="209389" y="1819105"/>
            <a:ext cx="8725221" cy="2185927"/>
          </a:xfrm>
          <a:prstGeom prst="rect">
            <a:avLst/>
          </a:prstGeom>
          <a:solidFill>
            <a:srgbClr val="1B3C50">
              <a:alpha val="63000"/>
            </a:srgbClr>
          </a:solidFill>
          <a:ln w="12700">
            <a:miter lim="400000"/>
          </a:ln>
          <a:extLst>
            <a:ext uri="{C572A759-6A51-4108-AA02-DFA0A04FC94B}">
              <ma14:wrappingTextBoxFlag xmlns:ma14="http://schemas.microsoft.com/office/mac/drawingml/2011/main" val="1"/>
            </a:ext>
          </a:extLst>
        </p:spPr>
        <p:txBody>
          <a:bodyPr lIns="45718" tIns="45718" rIns="45718" bIns="45718" anchor="ctr">
            <a:spAutoFit/>
          </a:bodyPr>
          <a:lstStyle/>
          <a:p>
            <a:pPr lvl="1" indent="457200">
              <a:defRPr sz="4000">
                <a:solidFill>
                  <a:srgbClr val="FFFFFF"/>
                </a:solidFill>
              </a:defRPr>
            </a:pPr>
            <a:r>
              <a:t>CLICK HERE TO MODIFY</a:t>
            </a:r>
          </a:p>
          <a:p>
            <a:pPr lvl="1" indent="457200">
              <a:defRPr sz="4000">
                <a:solidFill>
                  <a:srgbClr val="FFFFFF"/>
                </a:solidFill>
              </a:defRPr>
            </a:pPr>
            <a:endParaRPr/>
          </a:p>
          <a:p>
            <a:pPr lvl="1" indent="457200">
              <a:defRPr sz="3300">
                <a:solidFill>
                  <a:srgbClr val="FFFFFF"/>
                </a:solidFill>
              </a:defRPr>
            </a:pPr>
            <a:r>
              <a:t>Speaker</a:t>
            </a:r>
          </a:p>
          <a:p>
            <a:pPr lvl="1" indent="457200">
              <a:defRPr sz="3300">
                <a:solidFill>
                  <a:srgbClr val="FFFFFF"/>
                </a:solidFill>
              </a:defRPr>
            </a:pPr>
            <a:r>
              <a:t>Date</a:t>
            </a:r>
          </a:p>
        </p:txBody>
      </p:sp>
      <p:pic>
        <p:nvPicPr>
          <p:cNvPr id="79" name="EU + SM + UNIDO + UN + MAP + SCPRAC_A4_Horizontal_Color.png" descr="EU + SM + UNIDO + UN + MAP + SCPRAC_A4_Horizontal_Color.png"/>
          <p:cNvPicPr>
            <a:picLocks noChangeAspect="1"/>
          </p:cNvPicPr>
          <p:nvPr/>
        </p:nvPicPr>
        <p:blipFill>
          <a:blip r:embed="rId3">
            <a:extLst/>
          </a:blip>
          <a:stretch>
            <a:fillRect/>
          </a:stretch>
        </p:blipFill>
        <p:spPr>
          <a:xfrm>
            <a:off x="0" y="5877083"/>
            <a:ext cx="9144000" cy="983541"/>
          </a:xfrm>
          <a:prstGeom prst="rect">
            <a:avLst/>
          </a:prstGeom>
          <a:ln w="12700">
            <a:miter lim="400000"/>
          </a:ln>
        </p:spPr>
      </p:pic>
      <p:sp>
        <p:nvSpPr>
          <p:cNvPr id="80" name="Slide Number"/>
          <p:cNvSpPr txBox="1">
            <a:spLocks noGrp="1"/>
          </p:cNvSpPr>
          <p:nvPr>
            <p:ph type="sldNum" sz="quarter" idx="2"/>
          </p:nvPr>
        </p:nvSpPr>
        <p:spPr>
          <a:xfrm>
            <a:off x="6279550" y="6224225"/>
            <a:ext cx="273652" cy="264251"/>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5_Dos objetos">
    <p:spTree>
      <p:nvGrpSpPr>
        <p:cNvPr id="1" name=""/>
        <p:cNvGrpSpPr/>
        <p:nvPr/>
      </p:nvGrpSpPr>
      <p:grpSpPr>
        <a:xfrm>
          <a:off x="0" y="0"/>
          <a:ext cx="0" cy="0"/>
          <a:chOff x="0" y="0"/>
          <a:chExt cx="0" cy="0"/>
        </a:xfrm>
      </p:grpSpPr>
      <p:sp>
        <p:nvSpPr>
          <p:cNvPr id="87" name="Body Level One…"/>
          <p:cNvSpPr txBox="1">
            <a:spLocks noGrp="1"/>
          </p:cNvSpPr>
          <p:nvPr>
            <p:ph type="body" idx="1"/>
          </p:nvPr>
        </p:nvSpPr>
        <p:spPr>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88" name="Title Text"/>
          <p:cNvSpPr txBox="1">
            <a:spLocks noGrp="1"/>
          </p:cNvSpPr>
          <p:nvPr>
            <p:ph type="title"/>
          </p:nvPr>
        </p:nvSpPr>
        <p:spPr>
          <a:prstGeom prst="rect">
            <a:avLst/>
          </a:prstGeom>
        </p:spPr>
        <p:txBody>
          <a:bodyPr/>
          <a:lstStyle/>
          <a:p>
            <a:r>
              <a:t>Title Text</a:t>
            </a:r>
          </a:p>
        </p:txBody>
      </p:sp>
      <p:sp>
        <p:nvSpPr>
          <p:cNvPr id="89"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tx">
  <p:cSld name="5_Dos objetos Gradiente">
    <p:spTree>
      <p:nvGrpSpPr>
        <p:cNvPr id="1" name=""/>
        <p:cNvGrpSpPr/>
        <p:nvPr/>
      </p:nvGrpSpPr>
      <p:grpSpPr>
        <a:xfrm>
          <a:off x="0" y="0"/>
          <a:ext cx="0" cy="0"/>
          <a:chOff x="0" y="0"/>
          <a:chExt cx="0" cy="0"/>
        </a:xfrm>
      </p:grpSpPr>
      <p:sp>
        <p:nvSpPr>
          <p:cNvPr id="96" name="Rectangle 7"/>
          <p:cNvSpPr/>
          <p:nvPr/>
        </p:nvSpPr>
        <p:spPr>
          <a:xfrm>
            <a:off x="0" y="-27387"/>
            <a:ext cx="6453903" cy="1152133"/>
          </a:xfrm>
          <a:prstGeom prst="rect">
            <a:avLst/>
          </a:prstGeom>
          <a:gradFill>
            <a:gsLst>
              <a:gs pos="0">
                <a:srgbClr val="283C50"/>
              </a:gs>
              <a:gs pos="0">
                <a:srgbClr val="283C50"/>
              </a:gs>
              <a:gs pos="12894">
                <a:srgbClr val="283C50"/>
              </a:gs>
              <a:gs pos="57629">
                <a:srgbClr val="8899A8">
                  <a:alpha val="50000"/>
                </a:srgbClr>
              </a:gs>
              <a:gs pos="100000">
                <a:srgbClr val="E7F6FF">
                  <a:alpha val="0"/>
                </a:srgbClr>
              </a:gs>
            </a:gsLst>
            <a:lin ang="21024944"/>
          </a:gradFill>
          <a:ln w="12700">
            <a:miter lim="400000"/>
          </a:ln>
        </p:spPr>
        <p:txBody>
          <a:bodyPr lIns="45718" tIns="45718" rIns="45718" bIns="45718" anchor="ctr"/>
          <a:lstStyle/>
          <a:p>
            <a:pPr algn="ctr">
              <a:defRPr>
                <a:solidFill>
                  <a:srgbClr val="FFFFFF"/>
                </a:solidFill>
              </a:defRPr>
            </a:pPr>
            <a:endParaRPr/>
          </a:p>
        </p:txBody>
      </p:sp>
      <p:pic>
        <p:nvPicPr>
          <p:cNvPr id="97" name="SwitchMed_Color.png" descr="SwitchMed_Color.png"/>
          <p:cNvPicPr>
            <a:picLocks noChangeAspect="1"/>
          </p:cNvPicPr>
          <p:nvPr/>
        </p:nvPicPr>
        <p:blipFill>
          <a:blip r:embed="rId2">
            <a:extLst/>
          </a:blip>
          <a:srcRect t="27038" b="27038"/>
          <a:stretch>
            <a:fillRect/>
          </a:stretch>
        </p:blipFill>
        <p:spPr>
          <a:xfrm>
            <a:off x="200842" y="6089924"/>
            <a:ext cx="1828102" cy="526127"/>
          </a:xfrm>
          <a:prstGeom prst="rect">
            <a:avLst/>
          </a:prstGeom>
          <a:ln w="12700">
            <a:miter lim="400000"/>
          </a:ln>
        </p:spPr>
      </p:pic>
      <p:sp>
        <p:nvSpPr>
          <p:cNvPr id="98" name="Body Level One…"/>
          <p:cNvSpPr txBox="1">
            <a:spLocks noGrp="1"/>
          </p:cNvSpPr>
          <p:nvPr>
            <p:ph type="body" idx="1"/>
          </p:nvPr>
        </p:nvSpPr>
        <p:spPr>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99" name="Title Text"/>
          <p:cNvSpPr txBox="1">
            <a:spLocks noGrp="1"/>
          </p:cNvSpPr>
          <p:nvPr>
            <p:ph type="title"/>
          </p:nvPr>
        </p:nvSpPr>
        <p:spPr>
          <a:prstGeom prst="rect">
            <a:avLst/>
          </a:prstGeom>
        </p:spPr>
        <p:txBody>
          <a:bodyPr/>
          <a:lstStyle/>
          <a:p>
            <a:r>
              <a:t>Title Text</a:t>
            </a:r>
          </a:p>
        </p:txBody>
      </p:sp>
      <p:sp>
        <p:nvSpPr>
          <p:cNvPr id="100"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tx">
  <p:cSld name="Dos objetos">
    <p:spTree>
      <p:nvGrpSpPr>
        <p:cNvPr id="1" name=""/>
        <p:cNvGrpSpPr/>
        <p:nvPr/>
      </p:nvGrpSpPr>
      <p:grpSpPr>
        <a:xfrm>
          <a:off x="0" y="0"/>
          <a:ext cx="0" cy="0"/>
          <a:chOff x="0" y="0"/>
          <a:chExt cx="0" cy="0"/>
        </a:xfrm>
      </p:grpSpPr>
      <p:pic>
        <p:nvPicPr>
          <p:cNvPr id="107" name="SwitchMed_Color.png" descr="SwitchMed_Color.png"/>
          <p:cNvPicPr>
            <a:picLocks noChangeAspect="1"/>
          </p:cNvPicPr>
          <p:nvPr/>
        </p:nvPicPr>
        <p:blipFill>
          <a:blip r:embed="rId2">
            <a:extLst/>
          </a:blip>
          <a:srcRect t="27038" b="27038"/>
          <a:stretch>
            <a:fillRect/>
          </a:stretch>
        </p:blipFill>
        <p:spPr>
          <a:xfrm>
            <a:off x="200842" y="6089924"/>
            <a:ext cx="1828102" cy="526127"/>
          </a:xfrm>
          <a:prstGeom prst="rect">
            <a:avLst/>
          </a:prstGeom>
          <a:ln w="12700">
            <a:miter lim="400000"/>
          </a:ln>
        </p:spPr>
      </p:pic>
      <p:sp>
        <p:nvSpPr>
          <p:cNvPr id="108" name="Title Text"/>
          <p:cNvSpPr txBox="1"/>
          <p:nvPr/>
        </p:nvSpPr>
        <p:spPr>
          <a:xfrm>
            <a:off x="251519" y="327931"/>
            <a:ext cx="8229601" cy="490067"/>
          </a:xfrm>
          <a:prstGeom prst="rect">
            <a:avLst/>
          </a:prstGeom>
          <a:ln w="12700">
            <a:miter lim="400000"/>
          </a:ln>
          <a:extLst>
            <a:ext uri="{C572A759-6A51-4108-AA02-DFA0A04FC94B}">
              <ma14:wrappingTextBoxFlag xmlns:ma14="http://schemas.microsoft.com/office/mac/drawingml/2011/main" val="1"/>
            </a:ext>
          </a:extLst>
        </p:spPr>
        <p:txBody>
          <a:bodyPr lIns="45718" tIns="45718" rIns="45718" bIns="45718" anchor="ctr">
            <a:normAutofit/>
          </a:bodyPr>
          <a:lstStyle>
            <a:lvl1pPr defTabSz="914400">
              <a:defRPr sz="2400" b="1">
                <a:solidFill>
                  <a:srgbClr val="FFFFFF"/>
                </a:solidFill>
              </a:defRPr>
            </a:lvl1pPr>
          </a:lstStyle>
          <a:p>
            <a:r>
              <a:t>Title Text</a:t>
            </a:r>
          </a:p>
        </p:txBody>
      </p:sp>
      <p:sp>
        <p:nvSpPr>
          <p:cNvPr id="109" name="Rectangle 7"/>
          <p:cNvSpPr/>
          <p:nvPr/>
        </p:nvSpPr>
        <p:spPr>
          <a:xfrm>
            <a:off x="0" y="-27387"/>
            <a:ext cx="9144000" cy="1152133"/>
          </a:xfrm>
          <a:prstGeom prst="rect">
            <a:avLst/>
          </a:prstGeom>
          <a:solidFill>
            <a:srgbClr val="223C52"/>
          </a:solidFill>
          <a:ln w="12700">
            <a:miter lim="400000"/>
          </a:ln>
        </p:spPr>
        <p:txBody>
          <a:bodyPr lIns="45718" tIns="45718" rIns="45718" bIns="45718" anchor="ctr"/>
          <a:lstStyle/>
          <a:p>
            <a:pPr algn="ctr">
              <a:defRPr>
                <a:solidFill>
                  <a:srgbClr val="FFFFFF"/>
                </a:solidFill>
              </a:defRPr>
            </a:pPr>
            <a:endParaRPr/>
          </a:p>
        </p:txBody>
      </p:sp>
      <p:sp>
        <p:nvSpPr>
          <p:cNvPr id="110" name="Body Level One…"/>
          <p:cNvSpPr txBox="1"/>
          <p:nvPr/>
        </p:nvSpPr>
        <p:spPr>
          <a:xfrm>
            <a:off x="429317" y="1600200"/>
            <a:ext cx="8229601" cy="4525963"/>
          </a:xfrm>
          <a:prstGeom prst="rect">
            <a:avLst/>
          </a:prstGeom>
          <a:ln w="12700">
            <a:miter lim="400000"/>
          </a:ln>
          <a:extLst>
            <a:ext uri="{C572A759-6A51-4108-AA02-DFA0A04FC94B}">
              <ma14:wrappingTextBoxFlag xmlns:ma14="http://schemas.microsoft.com/office/mac/drawingml/2011/main" val="1"/>
            </a:ext>
          </a:extLst>
        </p:spPr>
        <p:txBody>
          <a:bodyPr lIns="45718" tIns="45718" rIns="45718" bIns="45718">
            <a:normAutofit/>
          </a:bodyPr>
          <a:lstStyle>
            <a:lvl1pPr marL="342900" indent="-342900" defTabSz="914400">
              <a:spcBef>
                <a:spcPts val="500"/>
              </a:spcBef>
              <a:buSzPct val="100000"/>
              <a:buFont typeface="Arial"/>
              <a:buChar char="•"/>
              <a:defRPr sz="2200"/>
            </a:lvl1pPr>
            <a:lvl2pPr marL="771525" indent="-314325" defTabSz="914400">
              <a:spcBef>
                <a:spcPts val="500"/>
              </a:spcBef>
              <a:buSzPct val="100000"/>
              <a:buFont typeface="Arial"/>
              <a:buChar char="–"/>
              <a:defRPr sz="2200"/>
            </a:lvl2pPr>
            <a:lvl3pPr marL="1193800" indent="-279400" defTabSz="914400">
              <a:spcBef>
                <a:spcPts val="500"/>
              </a:spcBef>
              <a:buSzPct val="100000"/>
              <a:buFont typeface="Arial"/>
              <a:buChar char="•"/>
              <a:defRPr sz="2200"/>
            </a:lvl3pPr>
            <a:lvl4pPr marL="1685925" indent="-314325" defTabSz="914400">
              <a:spcBef>
                <a:spcPts val="500"/>
              </a:spcBef>
              <a:buSzPct val="100000"/>
              <a:buFont typeface="Arial"/>
              <a:buChar char="–"/>
              <a:defRPr sz="2200"/>
            </a:lvl4pPr>
            <a:lvl5pPr marL="2188028" indent="-359228" defTabSz="914400">
              <a:spcBef>
                <a:spcPts val="500"/>
              </a:spcBef>
              <a:buSzPct val="100000"/>
              <a:buFont typeface="Arial"/>
              <a:buChar char="»"/>
              <a:defRPr sz="2200"/>
            </a:lvl5pPr>
          </a:lstStyle>
          <a:p>
            <a:r>
              <a:t>Body Level One</a:t>
            </a:r>
          </a:p>
          <a:p>
            <a:pPr lvl="1"/>
            <a:r>
              <a:t>Body Level Two</a:t>
            </a:r>
          </a:p>
          <a:p>
            <a:pPr lvl="2"/>
            <a:r>
              <a:t>Body Level Three</a:t>
            </a:r>
          </a:p>
          <a:p>
            <a:pPr lvl="3"/>
            <a:r>
              <a:t>Body Level Four</a:t>
            </a:r>
          </a:p>
          <a:p>
            <a:pPr lvl="4"/>
            <a:r>
              <a:t>Body Level Five</a:t>
            </a:r>
          </a:p>
        </p:txBody>
      </p:sp>
      <p:sp>
        <p:nvSpPr>
          <p:cNvPr id="111" name="Slide Number"/>
          <p:cNvSpPr txBox="1">
            <a:spLocks noGrp="1"/>
          </p:cNvSpPr>
          <p:nvPr>
            <p:ph type="sldNum" sz="quarter" idx="2"/>
          </p:nvPr>
        </p:nvSpPr>
        <p:spPr>
          <a:xfrm>
            <a:off x="8413151" y="6224373"/>
            <a:ext cx="273652" cy="264251"/>
          </a:xfrm>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slideLayout" Target="../slideLayouts/slideLayout14.xml"/><Relationship Id="rId15" Type="http://schemas.openxmlformats.org/officeDocument/2006/relationships/slideLayout" Target="../slideLayouts/slideLayout15.xml"/><Relationship Id="rId16" Type="http://schemas.openxmlformats.org/officeDocument/2006/relationships/slideLayout" Target="../slideLayouts/slideLayout16.xml"/><Relationship Id="rId17" Type="http://schemas.openxmlformats.org/officeDocument/2006/relationships/theme" Target="../theme/theme1.xml"/><Relationship Id="rId18" Type="http://schemas.openxmlformats.org/officeDocument/2006/relationships/image" Target="../media/image1.pn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Rectangle 7"/>
          <p:cNvSpPr/>
          <p:nvPr/>
        </p:nvSpPr>
        <p:spPr>
          <a:xfrm>
            <a:off x="0" y="-27387"/>
            <a:ext cx="9144000" cy="1152133"/>
          </a:xfrm>
          <a:prstGeom prst="rect">
            <a:avLst/>
          </a:prstGeom>
          <a:solidFill>
            <a:srgbClr val="223C52"/>
          </a:solidFill>
          <a:ln w="12700">
            <a:miter lim="400000"/>
          </a:ln>
        </p:spPr>
        <p:txBody>
          <a:bodyPr lIns="45718" tIns="45718" rIns="45718" bIns="45718" anchor="ctr"/>
          <a:lstStyle/>
          <a:p>
            <a:pPr algn="ctr">
              <a:defRPr>
                <a:solidFill>
                  <a:srgbClr val="FFFFFF"/>
                </a:solidFill>
              </a:defRPr>
            </a:pPr>
            <a:endParaRPr/>
          </a:p>
        </p:txBody>
      </p:sp>
      <p:pic>
        <p:nvPicPr>
          <p:cNvPr id="3" name="SwitchMed_Color.png" descr="SwitchMed_Color.png"/>
          <p:cNvPicPr>
            <a:picLocks noChangeAspect="1"/>
          </p:cNvPicPr>
          <p:nvPr/>
        </p:nvPicPr>
        <p:blipFill>
          <a:blip r:embed="rId18">
            <a:extLst/>
          </a:blip>
          <a:srcRect t="27038" b="27038"/>
          <a:stretch>
            <a:fillRect/>
          </a:stretch>
        </p:blipFill>
        <p:spPr>
          <a:xfrm>
            <a:off x="200842" y="6089924"/>
            <a:ext cx="1828102" cy="526127"/>
          </a:xfrm>
          <a:prstGeom prst="rect">
            <a:avLst/>
          </a:prstGeom>
          <a:ln w="12700">
            <a:miter lim="400000"/>
          </a:ln>
        </p:spPr>
      </p:pic>
      <p:sp>
        <p:nvSpPr>
          <p:cNvPr id="4" name="Body Level One…"/>
          <p:cNvSpPr txBox="1">
            <a:spLocks noGrp="1"/>
          </p:cNvSpPr>
          <p:nvPr>
            <p:ph type="body" idx="1"/>
          </p:nvPr>
        </p:nvSpPr>
        <p:spPr>
          <a:xfrm>
            <a:off x="429317" y="1600200"/>
            <a:ext cx="8229602" cy="4525963"/>
          </a:xfrm>
          <a:prstGeom prst="rect">
            <a:avLst/>
          </a:prstGeom>
          <a:ln w="12700">
            <a:miter lim="400000"/>
          </a:ln>
          <a:extLst>
            <a:ext uri="{C572A759-6A51-4108-AA02-DFA0A04FC94B}">
              <ma14:wrappingTextBoxFlag xmlns:ma14="http://schemas.microsoft.com/office/mac/drawingml/2011/main" val="1"/>
            </a:ext>
          </a:extLst>
        </p:spPr>
        <p:txBody>
          <a:bodyPr lIns="45718" tIns="45718" rIns="45718" bIns="45718">
            <a:normAutofit/>
          </a:bodyPr>
          <a:lstStyle/>
          <a:p>
            <a:r>
              <a:t>Body Level One</a:t>
            </a:r>
          </a:p>
          <a:p>
            <a:pPr lvl="1"/>
            <a:r>
              <a:t>Body Level Two</a:t>
            </a:r>
          </a:p>
          <a:p>
            <a:pPr lvl="2"/>
            <a:r>
              <a:t>Body Level Three</a:t>
            </a:r>
          </a:p>
          <a:p>
            <a:pPr lvl="3"/>
            <a:r>
              <a:t>Body Level Four</a:t>
            </a:r>
          </a:p>
          <a:p>
            <a:pPr lvl="4"/>
            <a:r>
              <a:t>Body Level Five</a:t>
            </a:r>
          </a:p>
        </p:txBody>
      </p:sp>
      <p:sp>
        <p:nvSpPr>
          <p:cNvPr id="5" name="Title Text"/>
          <p:cNvSpPr txBox="1">
            <a:spLocks noGrp="1"/>
          </p:cNvSpPr>
          <p:nvPr>
            <p:ph type="title"/>
          </p:nvPr>
        </p:nvSpPr>
        <p:spPr>
          <a:xfrm>
            <a:off x="429317" y="327931"/>
            <a:ext cx="8229605" cy="490067"/>
          </a:xfrm>
          <a:prstGeom prst="rect">
            <a:avLst/>
          </a:prstGeom>
          <a:ln w="12700">
            <a:miter lim="400000"/>
          </a:ln>
          <a:extLst>
            <a:ext uri="{C572A759-6A51-4108-AA02-DFA0A04FC94B}">
              <ma14:wrappingTextBoxFlag xmlns:ma14="http://schemas.microsoft.com/office/mac/drawingml/2011/main" val="1"/>
            </a:ext>
          </a:extLst>
        </p:spPr>
        <p:txBody>
          <a:bodyPr lIns="45718" tIns="45718" rIns="45718" bIns="45718" anchor="ctr">
            <a:normAutofit/>
          </a:bodyPr>
          <a:lstStyle/>
          <a:p>
            <a:r>
              <a:t>Title Text</a:t>
            </a:r>
          </a:p>
        </p:txBody>
      </p:sp>
      <p:sp>
        <p:nvSpPr>
          <p:cNvPr id="6" name="Slide Number"/>
          <p:cNvSpPr txBox="1">
            <a:spLocks noGrp="1"/>
          </p:cNvSpPr>
          <p:nvPr>
            <p:ph type="sldNum" sz="quarter" idx="2"/>
          </p:nvPr>
        </p:nvSpPr>
        <p:spPr>
          <a:xfrm>
            <a:off x="8413151" y="6224555"/>
            <a:ext cx="273652" cy="264251"/>
          </a:xfrm>
          <a:prstGeom prst="rect">
            <a:avLst/>
          </a:prstGeom>
          <a:ln w="12700">
            <a:miter lim="400000"/>
          </a:ln>
        </p:spPr>
        <p:txBody>
          <a:bodyPr wrap="none" lIns="45718" tIns="45718" rIns="45718" bIns="45718" anchor="ctr">
            <a:spAutoFit/>
          </a:bodyPr>
          <a:lstStyle>
            <a:lvl1pPr algn="r">
              <a:defRPr sz="1200">
                <a:solidFill>
                  <a:srgbClr val="888888"/>
                </a:solidFill>
              </a:defRPr>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Lst>
  <p:transition spd="med"/>
  <p:txStyles>
    <p:titleStyle>
      <a:lvl1pPr marL="0" marR="0" indent="0" algn="l" defTabSz="914400" rtl="0" latinLnBrk="0">
        <a:lnSpc>
          <a:spcPct val="100000"/>
        </a:lnSpc>
        <a:spcBef>
          <a:spcPts val="0"/>
        </a:spcBef>
        <a:spcAft>
          <a:spcPts val="0"/>
        </a:spcAft>
        <a:buClrTx/>
        <a:buSzTx/>
        <a:buFontTx/>
        <a:buNone/>
        <a:tabLst/>
        <a:defRPr sz="2200" b="1" i="0" u="none" strike="noStrike" cap="none" spc="0" baseline="0">
          <a:ln>
            <a:noFill/>
          </a:ln>
          <a:solidFill>
            <a:srgbClr val="FFFFFF"/>
          </a:solidFill>
          <a:uFillTx/>
          <a:latin typeface="+mn-lt"/>
          <a:ea typeface="+mn-ea"/>
          <a:cs typeface="+mn-cs"/>
          <a:sym typeface="Arial"/>
        </a:defRPr>
      </a:lvl1pPr>
      <a:lvl2pPr marL="0" marR="0" indent="0" algn="l" defTabSz="914400" rtl="0" latinLnBrk="0">
        <a:lnSpc>
          <a:spcPct val="100000"/>
        </a:lnSpc>
        <a:spcBef>
          <a:spcPts val="0"/>
        </a:spcBef>
        <a:spcAft>
          <a:spcPts val="0"/>
        </a:spcAft>
        <a:buClrTx/>
        <a:buSzTx/>
        <a:buFontTx/>
        <a:buNone/>
        <a:tabLst/>
        <a:defRPr sz="2200" b="1" i="0" u="none" strike="noStrike" cap="none" spc="0" baseline="0">
          <a:ln>
            <a:noFill/>
          </a:ln>
          <a:solidFill>
            <a:srgbClr val="FFFFFF"/>
          </a:solidFill>
          <a:uFillTx/>
          <a:latin typeface="+mn-lt"/>
          <a:ea typeface="+mn-ea"/>
          <a:cs typeface="+mn-cs"/>
          <a:sym typeface="Arial"/>
        </a:defRPr>
      </a:lvl2pPr>
      <a:lvl3pPr marL="0" marR="0" indent="0" algn="l" defTabSz="914400" rtl="0" latinLnBrk="0">
        <a:lnSpc>
          <a:spcPct val="100000"/>
        </a:lnSpc>
        <a:spcBef>
          <a:spcPts val="0"/>
        </a:spcBef>
        <a:spcAft>
          <a:spcPts val="0"/>
        </a:spcAft>
        <a:buClrTx/>
        <a:buSzTx/>
        <a:buFontTx/>
        <a:buNone/>
        <a:tabLst/>
        <a:defRPr sz="2200" b="1" i="0" u="none" strike="noStrike" cap="none" spc="0" baseline="0">
          <a:ln>
            <a:noFill/>
          </a:ln>
          <a:solidFill>
            <a:srgbClr val="FFFFFF"/>
          </a:solidFill>
          <a:uFillTx/>
          <a:latin typeface="+mn-lt"/>
          <a:ea typeface="+mn-ea"/>
          <a:cs typeface="+mn-cs"/>
          <a:sym typeface="Arial"/>
        </a:defRPr>
      </a:lvl3pPr>
      <a:lvl4pPr marL="0" marR="0" indent="0" algn="l" defTabSz="914400" rtl="0" latinLnBrk="0">
        <a:lnSpc>
          <a:spcPct val="100000"/>
        </a:lnSpc>
        <a:spcBef>
          <a:spcPts val="0"/>
        </a:spcBef>
        <a:spcAft>
          <a:spcPts val="0"/>
        </a:spcAft>
        <a:buClrTx/>
        <a:buSzTx/>
        <a:buFontTx/>
        <a:buNone/>
        <a:tabLst/>
        <a:defRPr sz="2200" b="1" i="0" u="none" strike="noStrike" cap="none" spc="0" baseline="0">
          <a:ln>
            <a:noFill/>
          </a:ln>
          <a:solidFill>
            <a:srgbClr val="FFFFFF"/>
          </a:solidFill>
          <a:uFillTx/>
          <a:latin typeface="+mn-lt"/>
          <a:ea typeface="+mn-ea"/>
          <a:cs typeface="+mn-cs"/>
          <a:sym typeface="Arial"/>
        </a:defRPr>
      </a:lvl4pPr>
      <a:lvl5pPr marL="0" marR="0" indent="0" algn="l" defTabSz="914400" rtl="0" latinLnBrk="0">
        <a:lnSpc>
          <a:spcPct val="100000"/>
        </a:lnSpc>
        <a:spcBef>
          <a:spcPts val="0"/>
        </a:spcBef>
        <a:spcAft>
          <a:spcPts val="0"/>
        </a:spcAft>
        <a:buClrTx/>
        <a:buSzTx/>
        <a:buFontTx/>
        <a:buNone/>
        <a:tabLst/>
        <a:defRPr sz="2200" b="1" i="0" u="none" strike="noStrike" cap="none" spc="0" baseline="0">
          <a:ln>
            <a:noFill/>
          </a:ln>
          <a:solidFill>
            <a:srgbClr val="FFFFFF"/>
          </a:solidFill>
          <a:uFillTx/>
          <a:latin typeface="+mn-lt"/>
          <a:ea typeface="+mn-ea"/>
          <a:cs typeface="+mn-cs"/>
          <a:sym typeface="Arial"/>
        </a:defRPr>
      </a:lvl5pPr>
      <a:lvl6pPr marL="0" marR="0" indent="0" algn="l" defTabSz="914400" rtl="0" latinLnBrk="0">
        <a:lnSpc>
          <a:spcPct val="100000"/>
        </a:lnSpc>
        <a:spcBef>
          <a:spcPts val="0"/>
        </a:spcBef>
        <a:spcAft>
          <a:spcPts val="0"/>
        </a:spcAft>
        <a:buClrTx/>
        <a:buSzTx/>
        <a:buFontTx/>
        <a:buNone/>
        <a:tabLst/>
        <a:defRPr sz="2200" b="1" i="0" u="none" strike="noStrike" cap="none" spc="0" baseline="0">
          <a:ln>
            <a:noFill/>
          </a:ln>
          <a:solidFill>
            <a:srgbClr val="FFFFFF"/>
          </a:solidFill>
          <a:uFillTx/>
          <a:latin typeface="+mn-lt"/>
          <a:ea typeface="+mn-ea"/>
          <a:cs typeface="+mn-cs"/>
          <a:sym typeface="Arial"/>
        </a:defRPr>
      </a:lvl6pPr>
      <a:lvl7pPr marL="0" marR="0" indent="0" algn="l" defTabSz="914400" rtl="0" latinLnBrk="0">
        <a:lnSpc>
          <a:spcPct val="100000"/>
        </a:lnSpc>
        <a:spcBef>
          <a:spcPts val="0"/>
        </a:spcBef>
        <a:spcAft>
          <a:spcPts val="0"/>
        </a:spcAft>
        <a:buClrTx/>
        <a:buSzTx/>
        <a:buFontTx/>
        <a:buNone/>
        <a:tabLst/>
        <a:defRPr sz="2200" b="1" i="0" u="none" strike="noStrike" cap="none" spc="0" baseline="0">
          <a:ln>
            <a:noFill/>
          </a:ln>
          <a:solidFill>
            <a:srgbClr val="FFFFFF"/>
          </a:solidFill>
          <a:uFillTx/>
          <a:latin typeface="+mn-lt"/>
          <a:ea typeface="+mn-ea"/>
          <a:cs typeface="+mn-cs"/>
          <a:sym typeface="Arial"/>
        </a:defRPr>
      </a:lvl7pPr>
      <a:lvl8pPr marL="0" marR="0" indent="0" algn="l" defTabSz="914400" rtl="0" latinLnBrk="0">
        <a:lnSpc>
          <a:spcPct val="100000"/>
        </a:lnSpc>
        <a:spcBef>
          <a:spcPts val="0"/>
        </a:spcBef>
        <a:spcAft>
          <a:spcPts val="0"/>
        </a:spcAft>
        <a:buClrTx/>
        <a:buSzTx/>
        <a:buFontTx/>
        <a:buNone/>
        <a:tabLst/>
        <a:defRPr sz="2200" b="1" i="0" u="none" strike="noStrike" cap="none" spc="0" baseline="0">
          <a:ln>
            <a:noFill/>
          </a:ln>
          <a:solidFill>
            <a:srgbClr val="FFFFFF"/>
          </a:solidFill>
          <a:uFillTx/>
          <a:latin typeface="+mn-lt"/>
          <a:ea typeface="+mn-ea"/>
          <a:cs typeface="+mn-cs"/>
          <a:sym typeface="Arial"/>
        </a:defRPr>
      </a:lvl8pPr>
      <a:lvl9pPr marL="0" marR="0" indent="0" algn="l" defTabSz="914400" rtl="0" latinLnBrk="0">
        <a:lnSpc>
          <a:spcPct val="100000"/>
        </a:lnSpc>
        <a:spcBef>
          <a:spcPts val="0"/>
        </a:spcBef>
        <a:spcAft>
          <a:spcPts val="0"/>
        </a:spcAft>
        <a:buClrTx/>
        <a:buSzTx/>
        <a:buFontTx/>
        <a:buNone/>
        <a:tabLst/>
        <a:defRPr sz="2200" b="1" i="0" u="none" strike="noStrike" cap="none" spc="0" baseline="0">
          <a:ln>
            <a:noFill/>
          </a:ln>
          <a:solidFill>
            <a:srgbClr val="FFFFFF"/>
          </a:solidFill>
          <a:uFillTx/>
          <a:latin typeface="+mn-lt"/>
          <a:ea typeface="+mn-ea"/>
          <a:cs typeface="+mn-cs"/>
          <a:sym typeface="Arial"/>
        </a:defRPr>
      </a:lvl9pPr>
    </p:titleStyle>
    <p:bodyStyle>
      <a:lvl1pPr marL="342900" marR="0" indent="-342900" algn="l" defTabSz="914400" rtl="0" latinLnBrk="0">
        <a:lnSpc>
          <a:spcPct val="100000"/>
        </a:lnSpc>
        <a:spcBef>
          <a:spcPts val="500"/>
        </a:spcBef>
        <a:spcAft>
          <a:spcPts val="0"/>
        </a:spcAft>
        <a:buClrTx/>
        <a:buSzPct val="100000"/>
        <a:buFont typeface="Arial"/>
        <a:buChar char="•"/>
        <a:tabLst/>
        <a:defRPr sz="2200" b="0" i="0" u="none" strike="noStrike" cap="none" spc="0" baseline="0">
          <a:ln>
            <a:noFill/>
          </a:ln>
          <a:solidFill>
            <a:srgbClr val="000000"/>
          </a:solidFill>
          <a:uFillTx/>
          <a:latin typeface="+mn-lt"/>
          <a:ea typeface="+mn-ea"/>
          <a:cs typeface="+mn-cs"/>
          <a:sym typeface="Arial"/>
        </a:defRPr>
      </a:lvl1pPr>
      <a:lvl2pPr marL="771525" marR="0" indent="-314325" algn="l" defTabSz="914400" rtl="0" latinLnBrk="0">
        <a:lnSpc>
          <a:spcPct val="100000"/>
        </a:lnSpc>
        <a:spcBef>
          <a:spcPts val="500"/>
        </a:spcBef>
        <a:spcAft>
          <a:spcPts val="0"/>
        </a:spcAft>
        <a:buClrTx/>
        <a:buSzPct val="100000"/>
        <a:buFont typeface="Arial"/>
        <a:buChar char="–"/>
        <a:tabLst/>
        <a:defRPr sz="2200" b="0" i="0" u="none" strike="noStrike" cap="none" spc="0" baseline="0">
          <a:ln>
            <a:noFill/>
          </a:ln>
          <a:solidFill>
            <a:srgbClr val="000000"/>
          </a:solidFill>
          <a:uFillTx/>
          <a:latin typeface="+mn-lt"/>
          <a:ea typeface="+mn-ea"/>
          <a:cs typeface="+mn-cs"/>
          <a:sym typeface="Arial"/>
        </a:defRPr>
      </a:lvl2pPr>
      <a:lvl3pPr marL="1193800" marR="0" indent="-279400" algn="l" defTabSz="914400" rtl="0" latinLnBrk="0">
        <a:lnSpc>
          <a:spcPct val="100000"/>
        </a:lnSpc>
        <a:spcBef>
          <a:spcPts val="500"/>
        </a:spcBef>
        <a:spcAft>
          <a:spcPts val="0"/>
        </a:spcAft>
        <a:buClrTx/>
        <a:buSzPct val="100000"/>
        <a:buFont typeface="Arial"/>
        <a:buChar char="•"/>
        <a:tabLst/>
        <a:defRPr sz="2200" b="0" i="0" u="none" strike="noStrike" cap="none" spc="0" baseline="0">
          <a:ln>
            <a:noFill/>
          </a:ln>
          <a:solidFill>
            <a:srgbClr val="000000"/>
          </a:solidFill>
          <a:uFillTx/>
          <a:latin typeface="+mn-lt"/>
          <a:ea typeface="+mn-ea"/>
          <a:cs typeface="+mn-cs"/>
          <a:sym typeface="Arial"/>
        </a:defRPr>
      </a:lvl3pPr>
      <a:lvl4pPr marL="1685925" marR="0" indent="-314325" algn="l" defTabSz="914400" rtl="0" latinLnBrk="0">
        <a:lnSpc>
          <a:spcPct val="100000"/>
        </a:lnSpc>
        <a:spcBef>
          <a:spcPts val="500"/>
        </a:spcBef>
        <a:spcAft>
          <a:spcPts val="0"/>
        </a:spcAft>
        <a:buClrTx/>
        <a:buSzPct val="100000"/>
        <a:buFont typeface="Arial"/>
        <a:buChar char="–"/>
        <a:tabLst/>
        <a:defRPr sz="2200" b="0" i="0" u="none" strike="noStrike" cap="none" spc="0" baseline="0">
          <a:ln>
            <a:noFill/>
          </a:ln>
          <a:solidFill>
            <a:srgbClr val="000000"/>
          </a:solidFill>
          <a:uFillTx/>
          <a:latin typeface="+mn-lt"/>
          <a:ea typeface="+mn-ea"/>
          <a:cs typeface="+mn-cs"/>
          <a:sym typeface="Arial"/>
        </a:defRPr>
      </a:lvl4pPr>
      <a:lvl5pPr marL="2188028" marR="0" indent="-359228" algn="l" defTabSz="914400" rtl="0" latinLnBrk="0">
        <a:lnSpc>
          <a:spcPct val="100000"/>
        </a:lnSpc>
        <a:spcBef>
          <a:spcPts val="500"/>
        </a:spcBef>
        <a:spcAft>
          <a:spcPts val="0"/>
        </a:spcAft>
        <a:buClrTx/>
        <a:buSzPct val="100000"/>
        <a:buFont typeface="Arial"/>
        <a:buChar char="»"/>
        <a:tabLst/>
        <a:defRPr sz="2200" b="0" i="0" u="none" strike="noStrike" cap="none" spc="0" baseline="0">
          <a:ln>
            <a:noFill/>
          </a:ln>
          <a:solidFill>
            <a:srgbClr val="000000"/>
          </a:solidFill>
          <a:uFillTx/>
          <a:latin typeface="+mn-lt"/>
          <a:ea typeface="+mn-ea"/>
          <a:cs typeface="+mn-cs"/>
          <a:sym typeface="Arial"/>
        </a:defRPr>
      </a:lvl5pPr>
      <a:lvl6pPr marL="2565400" marR="0" indent="-279400" algn="l" defTabSz="914400" rtl="0" latinLnBrk="0">
        <a:lnSpc>
          <a:spcPct val="100000"/>
        </a:lnSpc>
        <a:spcBef>
          <a:spcPts val="500"/>
        </a:spcBef>
        <a:spcAft>
          <a:spcPts val="0"/>
        </a:spcAft>
        <a:buClrTx/>
        <a:buSzPct val="100000"/>
        <a:buFont typeface="Arial"/>
        <a:buChar char="•"/>
        <a:tabLst/>
        <a:defRPr sz="2200" b="0" i="0" u="none" strike="noStrike" cap="none" spc="0" baseline="0">
          <a:ln>
            <a:noFill/>
          </a:ln>
          <a:solidFill>
            <a:srgbClr val="000000"/>
          </a:solidFill>
          <a:uFillTx/>
          <a:latin typeface="+mn-lt"/>
          <a:ea typeface="+mn-ea"/>
          <a:cs typeface="+mn-cs"/>
          <a:sym typeface="Arial"/>
        </a:defRPr>
      </a:lvl6pPr>
      <a:lvl7pPr marL="3022600" marR="0" indent="-279400" algn="l" defTabSz="914400" rtl="0" latinLnBrk="0">
        <a:lnSpc>
          <a:spcPct val="100000"/>
        </a:lnSpc>
        <a:spcBef>
          <a:spcPts val="500"/>
        </a:spcBef>
        <a:spcAft>
          <a:spcPts val="0"/>
        </a:spcAft>
        <a:buClrTx/>
        <a:buSzPct val="100000"/>
        <a:buFont typeface="Arial"/>
        <a:buChar char="•"/>
        <a:tabLst/>
        <a:defRPr sz="2200" b="0" i="0" u="none" strike="noStrike" cap="none" spc="0" baseline="0">
          <a:ln>
            <a:noFill/>
          </a:ln>
          <a:solidFill>
            <a:srgbClr val="000000"/>
          </a:solidFill>
          <a:uFillTx/>
          <a:latin typeface="+mn-lt"/>
          <a:ea typeface="+mn-ea"/>
          <a:cs typeface="+mn-cs"/>
          <a:sym typeface="Arial"/>
        </a:defRPr>
      </a:lvl7pPr>
      <a:lvl8pPr marL="3479800" marR="0" indent="-279400" algn="l" defTabSz="914400" rtl="0" latinLnBrk="0">
        <a:lnSpc>
          <a:spcPct val="100000"/>
        </a:lnSpc>
        <a:spcBef>
          <a:spcPts val="500"/>
        </a:spcBef>
        <a:spcAft>
          <a:spcPts val="0"/>
        </a:spcAft>
        <a:buClrTx/>
        <a:buSzPct val="100000"/>
        <a:buFont typeface="Arial"/>
        <a:buChar char="•"/>
        <a:tabLst/>
        <a:defRPr sz="2200" b="0" i="0" u="none" strike="noStrike" cap="none" spc="0" baseline="0">
          <a:ln>
            <a:noFill/>
          </a:ln>
          <a:solidFill>
            <a:srgbClr val="000000"/>
          </a:solidFill>
          <a:uFillTx/>
          <a:latin typeface="+mn-lt"/>
          <a:ea typeface="+mn-ea"/>
          <a:cs typeface="+mn-cs"/>
          <a:sym typeface="Arial"/>
        </a:defRPr>
      </a:lvl8pPr>
      <a:lvl9pPr marL="3937000" marR="0" indent="-279400" algn="l" defTabSz="914400" rtl="0" latinLnBrk="0">
        <a:lnSpc>
          <a:spcPct val="100000"/>
        </a:lnSpc>
        <a:spcBef>
          <a:spcPts val="500"/>
        </a:spcBef>
        <a:spcAft>
          <a:spcPts val="0"/>
        </a:spcAft>
        <a:buClrTx/>
        <a:buSzPct val="100000"/>
        <a:buFont typeface="Arial"/>
        <a:buChar char="•"/>
        <a:tabLst/>
        <a:defRPr sz="2200" b="0" i="0" u="none" strike="noStrike" cap="none" spc="0" baseline="0">
          <a:ln>
            <a:noFill/>
          </a:ln>
          <a:solidFill>
            <a:srgbClr val="000000"/>
          </a:solidFill>
          <a:uFillTx/>
          <a:latin typeface="+mn-lt"/>
          <a:ea typeface="+mn-ea"/>
          <a:cs typeface="+mn-cs"/>
          <a:sym typeface="Arial"/>
        </a:defRPr>
      </a:lvl9pPr>
    </p:bodyStyle>
    <p:otherStyle>
      <a:lvl1pPr marL="0" marR="0" indent="0" algn="r" defTabSz="457200" rtl="0" latinLnBrk="0">
        <a:lnSpc>
          <a:spcPct val="100000"/>
        </a:lnSpc>
        <a:spcBef>
          <a:spcPts val="0"/>
        </a:spcBef>
        <a:spcAft>
          <a:spcPts val="0"/>
        </a:spcAft>
        <a:buClrTx/>
        <a:buSzTx/>
        <a:buFontTx/>
        <a:buNone/>
        <a:tabLst/>
        <a:defRPr sz="1200" b="0" i="0" u="none" strike="noStrike" cap="none" spc="0" baseline="0">
          <a:ln>
            <a:noFill/>
          </a:ln>
          <a:solidFill>
            <a:schemeClr val="tx1"/>
          </a:solidFill>
          <a:uFillTx/>
          <a:latin typeface="+mn-lt"/>
          <a:ea typeface="+mn-ea"/>
          <a:cs typeface="+mn-cs"/>
          <a:sym typeface="Arial"/>
        </a:defRPr>
      </a:lvl1pPr>
      <a:lvl2pPr marL="0" marR="0" indent="0" algn="r" defTabSz="457200" rtl="0" latinLnBrk="0">
        <a:lnSpc>
          <a:spcPct val="100000"/>
        </a:lnSpc>
        <a:spcBef>
          <a:spcPts val="0"/>
        </a:spcBef>
        <a:spcAft>
          <a:spcPts val="0"/>
        </a:spcAft>
        <a:buClrTx/>
        <a:buSzTx/>
        <a:buFontTx/>
        <a:buNone/>
        <a:tabLst/>
        <a:defRPr sz="1200" b="0" i="0" u="none" strike="noStrike" cap="none" spc="0" baseline="0">
          <a:ln>
            <a:noFill/>
          </a:ln>
          <a:solidFill>
            <a:schemeClr val="tx1"/>
          </a:solidFill>
          <a:uFillTx/>
          <a:latin typeface="+mn-lt"/>
          <a:ea typeface="+mn-ea"/>
          <a:cs typeface="+mn-cs"/>
          <a:sym typeface="Arial"/>
        </a:defRPr>
      </a:lvl2pPr>
      <a:lvl3pPr marL="0" marR="0" indent="0" algn="r" defTabSz="457200" rtl="0" latinLnBrk="0">
        <a:lnSpc>
          <a:spcPct val="100000"/>
        </a:lnSpc>
        <a:spcBef>
          <a:spcPts val="0"/>
        </a:spcBef>
        <a:spcAft>
          <a:spcPts val="0"/>
        </a:spcAft>
        <a:buClrTx/>
        <a:buSzTx/>
        <a:buFontTx/>
        <a:buNone/>
        <a:tabLst/>
        <a:defRPr sz="1200" b="0" i="0" u="none" strike="noStrike" cap="none" spc="0" baseline="0">
          <a:ln>
            <a:noFill/>
          </a:ln>
          <a:solidFill>
            <a:schemeClr val="tx1"/>
          </a:solidFill>
          <a:uFillTx/>
          <a:latin typeface="+mn-lt"/>
          <a:ea typeface="+mn-ea"/>
          <a:cs typeface="+mn-cs"/>
          <a:sym typeface="Arial"/>
        </a:defRPr>
      </a:lvl3pPr>
      <a:lvl4pPr marL="0" marR="0" indent="0" algn="r" defTabSz="457200" rtl="0" latinLnBrk="0">
        <a:lnSpc>
          <a:spcPct val="100000"/>
        </a:lnSpc>
        <a:spcBef>
          <a:spcPts val="0"/>
        </a:spcBef>
        <a:spcAft>
          <a:spcPts val="0"/>
        </a:spcAft>
        <a:buClrTx/>
        <a:buSzTx/>
        <a:buFontTx/>
        <a:buNone/>
        <a:tabLst/>
        <a:defRPr sz="1200" b="0" i="0" u="none" strike="noStrike" cap="none" spc="0" baseline="0">
          <a:ln>
            <a:noFill/>
          </a:ln>
          <a:solidFill>
            <a:schemeClr val="tx1"/>
          </a:solidFill>
          <a:uFillTx/>
          <a:latin typeface="+mn-lt"/>
          <a:ea typeface="+mn-ea"/>
          <a:cs typeface="+mn-cs"/>
          <a:sym typeface="Arial"/>
        </a:defRPr>
      </a:lvl4pPr>
      <a:lvl5pPr marL="0" marR="0" indent="0" algn="r" defTabSz="457200" rtl="0" latinLnBrk="0">
        <a:lnSpc>
          <a:spcPct val="100000"/>
        </a:lnSpc>
        <a:spcBef>
          <a:spcPts val="0"/>
        </a:spcBef>
        <a:spcAft>
          <a:spcPts val="0"/>
        </a:spcAft>
        <a:buClrTx/>
        <a:buSzTx/>
        <a:buFontTx/>
        <a:buNone/>
        <a:tabLst/>
        <a:defRPr sz="1200" b="0" i="0" u="none" strike="noStrike" cap="none" spc="0" baseline="0">
          <a:ln>
            <a:noFill/>
          </a:ln>
          <a:solidFill>
            <a:schemeClr val="tx1"/>
          </a:solidFill>
          <a:uFillTx/>
          <a:latin typeface="+mn-lt"/>
          <a:ea typeface="+mn-ea"/>
          <a:cs typeface="+mn-cs"/>
          <a:sym typeface="Arial"/>
        </a:defRPr>
      </a:lvl5pPr>
      <a:lvl6pPr marL="0" marR="0" indent="0" algn="r" defTabSz="457200" rtl="0" latinLnBrk="0">
        <a:lnSpc>
          <a:spcPct val="100000"/>
        </a:lnSpc>
        <a:spcBef>
          <a:spcPts val="0"/>
        </a:spcBef>
        <a:spcAft>
          <a:spcPts val="0"/>
        </a:spcAft>
        <a:buClrTx/>
        <a:buSzTx/>
        <a:buFontTx/>
        <a:buNone/>
        <a:tabLst/>
        <a:defRPr sz="1200" b="0" i="0" u="none" strike="noStrike" cap="none" spc="0" baseline="0">
          <a:ln>
            <a:noFill/>
          </a:ln>
          <a:solidFill>
            <a:schemeClr val="tx1"/>
          </a:solidFill>
          <a:uFillTx/>
          <a:latin typeface="+mn-lt"/>
          <a:ea typeface="+mn-ea"/>
          <a:cs typeface="+mn-cs"/>
          <a:sym typeface="Arial"/>
        </a:defRPr>
      </a:lvl6pPr>
      <a:lvl7pPr marL="0" marR="0" indent="0" algn="r" defTabSz="457200" rtl="0" latinLnBrk="0">
        <a:lnSpc>
          <a:spcPct val="100000"/>
        </a:lnSpc>
        <a:spcBef>
          <a:spcPts val="0"/>
        </a:spcBef>
        <a:spcAft>
          <a:spcPts val="0"/>
        </a:spcAft>
        <a:buClrTx/>
        <a:buSzTx/>
        <a:buFontTx/>
        <a:buNone/>
        <a:tabLst/>
        <a:defRPr sz="1200" b="0" i="0" u="none" strike="noStrike" cap="none" spc="0" baseline="0">
          <a:ln>
            <a:noFill/>
          </a:ln>
          <a:solidFill>
            <a:schemeClr val="tx1"/>
          </a:solidFill>
          <a:uFillTx/>
          <a:latin typeface="+mn-lt"/>
          <a:ea typeface="+mn-ea"/>
          <a:cs typeface="+mn-cs"/>
          <a:sym typeface="Arial"/>
        </a:defRPr>
      </a:lvl7pPr>
      <a:lvl8pPr marL="0" marR="0" indent="0" algn="r" defTabSz="457200" rtl="0" latinLnBrk="0">
        <a:lnSpc>
          <a:spcPct val="100000"/>
        </a:lnSpc>
        <a:spcBef>
          <a:spcPts val="0"/>
        </a:spcBef>
        <a:spcAft>
          <a:spcPts val="0"/>
        </a:spcAft>
        <a:buClrTx/>
        <a:buSzTx/>
        <a:buFontTx/>
        <a:buNone/>
        <a:tabLst/>
        <a:defRPr sz="1200" b="0" i="0" u="none" strike="noStrike" cap="none" spc="0" baseline="0">
          <a:ln>
            <a:noFill/>
          </a:ln>
          <a:solidFill>
            <a:schemeClr val="tx1"/>
          </a:solidFill>
          <a:uFillTx/>
          <a:latin typeface="+mn-lt"/>
          <a:ea typeface="+mn-ea"/>
          <a:cs typeface="+mn-cs"/>
          <a:sym typeface="Arial"/>
        </a:defRPr>
      </a:lvl8pPr>
      <a:lvl9pPr marL="0" marR="0" indent="0" algn="r" defTabSz="457200" rtl="0" latinLnBrk="0">
        <a:lnSpc>
          <a:spcPct val="100000"/>
        </a:lnSpc>
        <a:spcBef>
          <a:spcPts val="0"/>
        </a:spcBef>
        <a:spcAft>
          <a:spcPts val="0"/>
        </a:spcAft>
        <a:buClrTx/>
        <a:buSzTx/>
        <a:buFontTx/>
        <a:buNone/>
        <a:tabLst/>
        <a:defRPr sz="1200" b="0" i="0" u="none" strike="noStrike" cap="none" spc="0" baseline="0">
          <a:ln>
            <a:noFill/>
          </a:ln>
          <a:solidFill>
            <a:schemeClr val="tx1"/>
          </a:solidFill>
          <a:uFillTx/>
          <a:latin typeface="+mn-lt"/>
          <a:ea typeface="+mn-ea"/>
          <a:cs typeface="+mn-cs"/>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7.jpeg"/><Relationship Id="rId4" Type="http://schemas.openxmlformats.org/officeDocument/2006/relationships/image" Target="../media/image8.jpeg"/><Relationship Id="rId5" Type="http://schemas.openxmlformats.org/officeDocument/2006/relationships/image" Target="../media/image9.jpeg"/><Relationship Id="rId6" Type="http://schemas.openxmlformats.org/officeDocument/2006/relationships/image" Target="../media/image10.jpeg"/><Relationship Id="rId7" Type="http://schemas.openxmlformats.org/officeDocument/2006/relationships/image" Target="../media/image11.jpeg"/><Relationship Id="rId8" Type="http://schemas.openxmlformats.org/officeDocument/2006/relationships/image" Target="../media/image12.jpeg"/><Relationship Id="rId9" Type="http://schemas.openxmlformats.org/officeDocument/2006/relationships/image" Target="../media/image13.jpeg"/><Relationship Id="rId10" Type="http://schemas.openxmlformats.org/officeDocument/2006/relationships/image" Target="../media/image4.png"/><Relationship Id="rId1" Type="http://schemas.openxmlformats.org/officeDocument/2006/relationships/slideLayout" Target="../slideLayouts/slideLayout15.xml"/><Relationship Id="rId2" Type="http://schemas.openxmlformats.org/officeDocument/2006/relationships/image" Target="../media/image6.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1.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image" Target="../media/image22.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image" Target="../media/image22.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image" Target="../media/image22.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image" Target="../media/image22.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image" Target="../media/image23.png"/><Relationship Id="rId3" Type="http://schemas.openxmlformats.org/officeDocument/2006/relationships/image" Target="../media/image4.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5.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hyperlink" Target="http://www.youtube.com/watch?v=bZTWx2bftaw" TargetMode="External"/><Relationship Id="rId3" Type="http://schemas.openxmlformats.org/officeDocument/2006/relationships/hyperlink" Target="http://www.youtube.com/watch?v=7u0cKqRPYhY" TargetMode="External"/></Relationships>
</file>

<file path=ppt/slides/_rels/slide4.xml.rels><?xml version="1.0" encoding="UTF-8" standalone="yes"?>
<Relationships xmlns="http://schemas.openxmlformats.org/package/2006/relationships"><Relationship Id="rId3" Type="http://schemas.openxmlformats.org/officeDocument/2006/relationships/hyperlink" Target="https://www.switchmed.eu/en/corners/start-up/Porlets/training-materials" TargetMode="External"/><Relationship Id="rId4" Type="http://schemas.openxmlformats.org/officeDocument/2006/relationships/image" Target="../media/image16.png"/><Relationship Id="rId1" Type="http://schemas.openxmlformats.org/officeDocument/2006/relationships/slideLayout" Target="../slideLayouts/slideLayout7.xml"/><Relationship Id="rId2" Type="http://schemas.openxmlformats.org/officeDocument/2006/relationships/hyperlink" Target="http://www.switchmed.eu/en/corners/start-up/Porlets/training-materials" TargetMode="Externa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7.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8.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9.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5" name="1 Título"/>
          <p:cNvSpPr txBox="1">
            <a:spLocks noGrp="1"/>
          </p:cNvSpPr>
          <p:nvPr>
            <p:ph type="title"/>
          </p:nvPr>
        </p:nvSpPr>
        <p:spPr>
          <a:xfrm>
            <a:off x="236790" y="656092"/>
            <a:ext cx="8670420" cy="983541"/>
          </a:xfrm>
          <a:prstGeom prst="rect">
            <a:avLst/>
          </a:prstGeom>
        </p:spPr>
        <p:txBody>
          <a:bodyPr lIns="0" tIns="0" rIns="0" bIns="0" anchor="t">
            <a:noAutofit/>
          </a:bodyPr>
          <a:lstStyle>
            <a:lvl1pPr algn="ctr">
              <a:defRPr sz="3600" b="1" cap="all">
                <a:solidFill>
                  <a:srgbClr val="223C52"/>
                </a:solidFill>
              </a:defRPr>
            </a:lvl1pPr>
          </a:lstStyle>
          <a:p>
            <a:r>
              <a:t>Green start ups meet investors demo day pitch guidelines</a:t>
            </a:r>
          </a:p>
        </p:txBody>
      </p:sp>
      <p:grpSp>
        <p:nvGrpSpPr>
          <p:cNvPr id="195" name="Agrupa 23"/>
          <p:cNvGrpSpPr/>
          <p:nvPr/>
        </p:nvGrpSpPr>
        <p:grpSpPr>
          <a:xfrm>
            <a:off x="236789" y="2311073"/>
            <a:ext cx="8670420" cy="3367200"/>
            <a:chOff x="-1" y="-1"/>
            <a:chExt cx="8670419" cy="3367199"/>
          </a:xfrm>
        </p:grpSpPr>
        <p:pic>
          <p:nvPicPr>
            <p:cNvPr id="186" name="Imatge 24" descr="Imatge 24"/>
            <p:cNvPicPr>
              <a:picLocks noChangeAspect="1"/>
            </p:cNvPicPr>
            <p:nvPr/>
          </p:nvPicPr>
          <p:blipFill>
            <a:blip r:embed="rId2">
              <a:extLst/>
            </a:blip>
            <a:srcRect l="1889" t="15318" r="5951" b="42767"/>
            <a:stretch>
              <a:fillRect/>
            </a:stretch>
          </p:blipFill>
          <p:spPr>
            <a:xfrm>
              <a:off x="5614760" y="2440176"/>
              <a:ext cx="3055655" cy="927017"/>
            </a:xfrm>
            <a:prstGeom prst="rect">
              <a:avLst/>
            </a:prstGeom>
            <a:ln w="12700" cap="flat">
              <a:noFill/>
              <a:miter lim="400000"/>
            </a:ln>
            <a:effectLst/>
          </p:spPr>
        </p:pic>
        <p:grpSp>
          <p:nvGrpSpPr>
            <p:cNvPr id="194" name="Agrupa 25"/>
            <p:cNvGrpSpPr/>
            <p:nvPr/>
          </p:nvGrpSpPr>
          <p:grpSpPr>
            <a:xfrm>
              <a:off x="-2" y="-3"/>
              <a:ext cx="8670420" cy="3367201"/>
              <a:chOff x="0" y="0"/>
              <a:chExt cx="8670419" cy="3367199"/>
            </a:xfrm>
          </p:grpSpPr>
          <p:pic>
            <p:nvPicPr>
              <p:cNvPr id="187" name="Imatge 26" descr="Imatge 26"/>
              <p:cNvPicPr>
                <a:picLocks noChangeAspect="1"/>
              </p:cNvPicPr>
              <p:nvPr/>
            </p:nvPicPr>
            <p:blipFill>
              <a:blip r:embed="rId3">
                <a:extLst/>
              </a:blip>
              <a:stretch>
                <a:fillRect/>
              </a:stretch>
            </p:blipFill>
            <p:spPr>
              <a:xfrm>
                <a:off x="5614761" y="5967"/>
                <a:ext cx="3055658" cy="2291750"/>
              </a:xfrm>
              <a:prstGeom prst="rect">
                <a:avLst/>
              </a:prstGeom>
              <a:ln w="12700" cap="flat">
                <a:noFill/>
                <a:miter lim="400000"/>
              </a:ln>
              <a:effectLst/>
            </p:spPr>
          </p:pic>
          <p:pic>
            <p:nvPicPr>
              <p:cNvPr id="188" name="Imatge 27" descr="Imatge 27"/>
              <p:cNvPicPr>
                <a:picLocks noChangeAspect="1"/>
              </p:cNvPicPr>
              <p:nvPr/>
            </p:nvPicPr>
            <p:blipFill>
              <a:blip r:embed="rId4">
                <a:extLst/>
              </a:blip>
              <a:srcRect l="10209" r="22640"/>
              <a:stretch>
                <a:fillRect/>
              </a:stretch>
            </p:blipFill>
            <p:spPr>
              <a:xfrm>
                <a:off x="-1" y="5967"/>
                <a:ext cx="1914780" cy="1900979"/>
              </a:xfrm>
              <a:prstGeom prst="rect">
                <a:avLst/>
              </a:prstGeom>
              <a:ln w="12700" cap="flat">
                <a:noFill/>
                <a:miter lim="400000"/>
              </a:ln>
              <a:effectLst/>
            </p:spPr>
          </p:pic>
          <p:pic>
            <p:nvPicPr>
              <p:cNvPr id="189" name="Imatge 28" descr="Imatge 28"/>
              <p:cNvPicPr>
                <a:picLocks noChangeAspect="1"/>
              </p:cNvPicPr>
              <p:nvPr/>
            </p:nvPicPr>
            <p:blipFill>
              <a:blip r:embed="rId5">
                <a:extLst/>
              </a:blip>
              <a:srcRect b="8167"/>
              <a:stretch>
                <a:fillRect/>
              </a:stretch>
            </p:blipFill>
            <p:spPr>
              <a:xfrm>
                <a:off x="2107098" y="5967"/>
                <a:ext cx="1993389" cy="2593321"/>
              </a:xfrm>
              <a:prstGeom prst="rect">
                <a:avLst/>
              </a:prstGeom>
              <a:ln w="12700" cap="flat">
                <a:noFill/>
                <a:miter lim="400000"/>
              </a:ln>
              <a:effectLst/>
            </p:spPr>
          </p:pic>
          <p:pic>
            <p:nvPicPr>
              <p:cNvPr id="190" name="Imatge 29" descr="Imatge 29"/>
              <p:cNvPicPr>
                <a:picLocks noChangeAspect="1"/>
              </p:cNvPicPr>
              <p:nvPr/>
            </p:nvPicPr>
            <p:blipFill>
              <a:blip r:embed="rId6">
                <a:extLst/>
              </a:blip>
              <a:srcRect l="18876"/>
              <a:stretch>
                <a:fillRect/>
              </a:stretch>
            </p:blipFill>
            <p:spPr>
              <a:xfrm>
                <a:off x="4236972" y="1032845"/>
                <a:ext cx="1263207" cy="2334354"/>
              </a:xfrm>
              <a:prstGeom prst="rect">
                <a:avLst/>
              </a:prstGeom>
              <a:ln w="12700" cap="flat">
                <a:noFill/>
                <a:miter lim="400000"/>
              </a:ln>
              <a:effectLst/>
            </p:spPr>
          </p:pic>
          <p:pic>
            <p:nvPicPr>
              <p:cNvPr id="191" name="Imatge 30" descr="Imatge 30"/>
              <p:cNvPicPr>
                <a:picLocks noChangeAspect="1"/>
              </p:cNvPicPr>
              <p:nvPr/>
            </p:nvPicPr>
            <p:blipFill>
              <a:blip r:embed="rId7">
                <a:extLst/>
              </a:blip>
              <a:srcRect t="14632" b="32898"/>
              <a:stretch>
                <a:fillRect/>
              </a:stretch>
            </p:blipFill>
            <p:spPr>
              <a:xfrm>
                <a:off x="2099445" y="2672418"/>
                <a:ext cx="1986178" cy="694781"/>
              </a:xfrm>
              <a:prstGeom prst="rect">
                <a:avLst/>
              </a:prstGeom>
              <a:ln w="12700" cap="flat">
                <a:noFill/>
                <a:miter lim="400000"/>
              </a:ln>
              <a:effectLst/>
            </p:spPr>
          </p:pic>
          <p:pic>
            <p:nvPicPr>
              <p:cNvPr id="192" name="Imatge 31" descr="Imatge 31"/>
              <p:cNvPicPr>
                <a:picLocks noChangeAspect="1"/>
              </p:cNvPicPr>
              <p:nvPr/>
            </p:nvPicPr>
            <p:blipFill>
              <a:blip r:embed="rId8">
                <a:extLst/>
              </a:blip>
              <a:stretch>
                <a:fillRect/>
              </a:stretch>
            </p:blipFill>
            <p:spPr>
              <a:xfrm>
                <a:off x="4236972" y="-1"/>
                <a:ext cx="1263207" cy="842141"/>
              </a:xfrm>
              <a:prstGeom prst="rect">
                <a:avLst/>
              </a:prstGeom>
              <a:ln w="12700" cap="flat">
                <a:noFill/>
                <a:miter lim="400000"/>
              </a:ln>
              <a:effectLst/>
            </p:spPr>
          </p:pic>
          <p:pic>
            <p:nvPicPr>
              <p:cNvPr id="193" name="Imatge 32" descr="Imatge 32"/>
              <p:cNvPicPr>
                <a:picLocks noChangeAspect="1"/>
              </p:cNvPicPr>
              <p:nvPr/>
            </p:nvPicPr>
            <p:blipFill>
              <a:blip r:embed="rId9">
                <a:extLst/>
              </a:blip>
              <a:stretch>
                <a:fillRect/>
              </a:stretch>
            </p:blipFill>
            <p:spPr>
              <a:xfrm>
                <a:off x="862" y="2022186"/>
                <a:ext cx="1946893" cy="1300468"/>
              </a:xfrm>
              <a:prstGeom prst="rect">
                <a:avLst/>
              </a:prstGeom>
              <a:ln w="12700" cap="flat">
                <a:noFill/>
                <a:miter lim="400000"/>
              </a:ln>
              <a:effectLst/>
            </p:spPr>
          </p:pic>
        </p:grpSp>
      </p:grpSp>
      <p:pic>
        <p:nvPicPr>
          <p:cNvPr id="196" name="EU + SM + UNIDO + UN + MAP + SCPRAC_A4_Horizontal_Color.png" descr="EU + SM + UNIDO + UN + MAP + SCPRAC_A4_Horizontal_Color.png"/>
          <p:cNvPicPr>
            <a:picLocks noChangeAspect="1"/>
          </p:cNvPicPr>
          <p:nvPr/>
        </p:nvPicPr>
        <p:blipFill>
          <a:blip r:embed="rId10">
            <a:extLst/>
          </a:blip>
          <a:stretch>
            <a:fillRect/>
          </a:stretch>
        </p:blipFill>
        <p:spPr>
          <a:xfrm>
            <a:off x="0" y="5877083"/>
            <a:ext cx="9144000" cy="983541"/>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7" name="Contenidor de número de diapositiva 3"/>
          <p:cNvSpPr txBox="1">
            <a:spLocks noGrp="1"/>
          </p:cNvSpPr>
          <p:nvPr>
            <p:ph type="sldNum" sz="quarter" idx="4294967295"/>
          </p:nvPr>
        </p:nvSpPr>
        <p:spPr>
          <a:xfrm>
            <a:off x="8413144" y="6224553"/>
            <a:ext cx="273653" cy="264251"/>
          </a:xfrm>
          <a:prstGeom prst="rect">
            <a:avLst/>
          </a:prstGeom>
          <a:extLst>
            <a:ext uri="{C572A759-6A51-4108-AA02-DFA0A04FC94B}">
              <ma14:wrappingTextBoxFlag xmlns:ma14="http://schemas.microsoft.com/office/mac/drawingml/2011/main" val="1"/>
            </a:ext>
          </a:extLst>
        </p:spPr>
        <p:txBody>
          <a:bodyPr/>
          <a:lstStyle/>
          <a:p>
            <a:fld id="{86CB4B4D-7CA3-9044-876B-883B54F8677D}" type="slidenum">
              <a:t>10</a:t>
            </a:fld>
            <a:endParaRPr/>
          </a:p>
        </p:txBody>
      </p:sp>
      <p:sp>
        <p:nvSpPr>
          <p:cNvPr id="278" name="Títol 4"/>
          <p:cNvSpPr txBox="1">
            <a:spLocks noGrp="1"/>
          </p:cNvSpPr>
          <p:nvPr>
            <p:ph type="title"/>
          </p:nvPr>
        </p:nvSpPr>
        <p:spPr>
          <a:xfrm>
            <a:off x="429319" y="327931"/>
            <a:ext cx="8690758" cy="490067"/>
          </a:xfrm>
          <a:prstGeom prst="rect">
            <a:avLst/>
          </a:prstGeom>
        </p:spPr>
        <p:txBody>
          <a:bodyPr>
            <a:noAutofit/>
          </a:bodyPr>
          <a:lstStyle/>
          <a:p>
            <a:r>
              <a:t>Green start ups meet investors demo day pitch guidelines</a:t>
            </a:r>
          </a:p>
        </p:txBody>
      </p:sp>
      <p:sp>
        <p:nvSpPr>
          <p:cNvPr id="279" name="Contenidor de contingut 1"/>
          <p:cNvSpPr txBox="1">
            <a:spLocks noGrp="1"/>
          </p:cNvSpPr>
          <p:nvPr>
            <p:ph type="body" sz="quarter" idx="1"/>
          </p:nvPr>
        </p:nvSpPr>
        <p:spPr>
          <a:xfrm>
            <a:off x="429319" y="1349308"/>
            <a:ext cx="8056389" cy="692909"/>
          </a:xfrm>
          <a:prstGeom prst="rect">
            <a:avLst/>
          </a:prstGeom>
        </p:spPr>
        <p:txBody>
          <a:bodyPr>
            <a:noAutofit/>
          </a:bodyPr>
          <a:lstStyle>
            <a:lvl1pPr marL="0" indent="0">
              <a:spcBef>
                <a:spcPts val="400"/>
              </a:spcBef>
              <a:buSzTx/>
              <a:buNone/>
              <a:defRPr sz="1700" b="1">
                <a:solidFill>
                  <a:srgbClr val="283C50"/>
                </a:solidFill>
              </a:defRPr>
            </a:lvl1pPr>
          </a:lstStyle>
          <a:p>
            <a:endParaRPr dirty="0"/>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20510" y="1194006"/>
            <a:ext cx="8315991" cy="4782587"/>
          </a:xfrm>
          <a:prstGeom prst="rect">
            <a:avLst/>
          </a:prstGeom>
        </p:spPr>
      </p:pic>
    </p:spTree>
  </p:cSld>
  <p:clrMapOvr>
    <a:masterClrMapping/>
  </p:clrMapOvr>
  <p:transition spd="med"/>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5" name="Contenidor de contingut 1"/>
          <p:cNvSpPr txBox="1">
            <a:spLocks noGrp="1"/>
          </p:cNvSpPr>
          <p:nvPr>
            <p:ph type="body" sz="quarter" idx="1"/>
          </p:nvPr>
        </p:nvSpPr>
        <p:spPr>
          <a:xfrm>
            <a:off x="-13712" y="1342830"/>
            <a:ext cx="9171424" cy="1045784"/>
          </a:xfrm>
          <a:prstGeom prst="rect">
            <a:avLst/>
          </a:prstGeom>
        </p:spPr>
        <p:txBody>
          <a:bodyPr>
            <a:noAutofit/>
          </a:bodyPr>
          <a:lstStyle/>
          <a:p>
            <a:pPr marL="0" indent="0" algn="ctr">
              <a:spcBef>
                <a:spcPts val="400"/>
              </a:spcBef>
              <a:buSzTx/>
              <a:buNone/>
              <a:defRPr sz="1700" b="1" u="sng">
                <a:solidFill>
                  <a:srgbClr val="283C50"/>
                </a:solidFill>
              </a:defRPr>
            </a:pPr>
            <a:r>
              <a:t>This is the template to be followed to prepare your pitch. </a:t>
            </a:r>
          </a:p>
          <a:p>
            <a:pPr marL="0" indent="0" algn="ctr">
              <a:spcBef>
                <a:spcPts val="400"/>
              </a:spcBef>
              <a:buSzTx/>
              <a:buNone/>
              <a:defRPr sz="1700" b="1">
                <a:solidFill>
                  <a:srgbClr val="283C50"/>
                </a:solidFill>
              </a:defRPr>
            </a:pPr>
            <a:r>
              <a:rPr b="0"/>
              <a:t>Always put the</a:t>
            </a:r>
            <a:r>
              <a:t> company name </a:t>
            </a:r>
            <a:r>
              <a:rPr b="0"/>
              <a:t>or your on the top of all slides</a:t>
            </a:r>
          </a:p>
          <a:p>
            <a:pPr marL="0" indent="0" algn="ctr">
              <a:spcBef>
                <a:spcPts val="400"/>
              </a:spcBef>
              <a:buSzTx/>
              <a:buNone/>
              <a:defRPr sz="1700" b="1" i="1">
                <a:solidFill>
                  <a:srgbClr val="283C50"/>
                </a:solidFill>
              </a:defRPr>
            </a:pPr>
            <a:r>
              <a:t>Example SLIDE Nº 1 - “Introduce yourself”</a:t>
            </a:r>
          </a:p>
        </p:txBody>
      </p:sp>
      <p:sp>
        <p:nvSpPr>
          <p:cNvPr id="326" name="Títol 4"/>
          <p:cNvSpPr txBox="1">
            <a:spLocks noGrp="1"/>
          </p:cNvSpPr>
          <p:nvPr>
            <p:ph type="title"/>
          </p:nvPr>
        </p:nvSpPr>
        <p:spPr>
          <a:xfrm>
            <a:off x="429319" y="161366"/>
            <a:ext cx="3826612" cy="774627"/>
          </a:xfrm>
          <a:prstGeom prst="rect">
            <a:avLst/>
          </a:prstGeom>
        </p:spPr>
        <p:txBody>
          <a:bodyPr>
            <a:noAutofit/>
          </a:bodyPr>
          <a:lstStyle/>
          <a:p>
            <a:pPr>
              <a:defRPr sz="1900"/>
            </a:pPr>
            <a:r>
              <a:rPr dirty="0"/>
              <a:t>Green start ups meet investors</a:t>
            </a:r>
            <a:br>
              <a:rPr dirty="0"/>
            </a:br>
            <a:r>
              <a:rPr dirty="0"/>
              <a:t>Naturally Green </a:t>
            </a:r>
          </a:p>
        </p:txBody>
      </p:sp>
      <p:pic>
        <p:nvPicPr>
          <p:cNvPr id="327" name="Picture 2" descr="Picture 2"/>
          <p:cNvPicPr>
            <a:picLocks noChangeAspect="1"/>
          </p:cNvPicPr>
          <p:nvPr/>
        </p:nvPicPr>
        <p:blipFill>
          <a:blip r:embed="rId2">
            <a:extLst/>
          </a:blip>
          <a:stretch>
            <a:fillRect/>
          </a:stretch>
        </p:blipFill>
        <p:spPr>
          <a:xfrm>
            <a:off x="6458874" y="380019"/>
            <a:ext cx="2252155" cy="591320"/>
          </a:xfrm>
          <a:prstGeom prst="rect">
            <a:avLst/>
          </a:prstGeom>
          <a:ln w="12700">
            <a:miter lim="400000"/>
          </a:ln>
        </p:spPr>
      </p:pic>
      <p:sp>
        <p:nvSpPr>
          <p:cNvPr id="328" name="Line"/>
          <p:cNvSpPr/>
          <p:nvPr/>
        </p:nvSpPr>
        <p:spPr>
          <a:xfrm flipV="1">
            <a:off x="4572000" y="886173"/>
            <a:ext cx="1" cy="390430"/>
          </a:xfrm>
          <a:prstGeom prst="line">
            <a:avLst/>
          </a:prstGeom>
          <a:ln w="25400">
            <a:solidFill>
              <a:srgbClr val="283C50"/>
            </a:solidFill>
            <a:tailEnd type="triangle"/>
          </a:ln>
        </p:spPr>
        <p:txBody>
          <a:bodyPr lIns="45718" tIns="45718" rIns="45718" bIns="45718"/>
          <a:lstStyle/>
          <a:p>
            <a:endParaRPr/>
          </a:p>
        </p:txBody>
      </p:sp>
      <p:sp>
        <p:nvSpPr>
          <p:cNvPr id="329" name="Contenidor de contingut 1"/>
          <p:cNvSpPr txBox="1"/>
          <p:nvPr/>
        </p:nvSpPr>
        <p:spPr>
          <a:xfrm>
            <a:off x="945634" y="2454841"/>
            <a:ext cx="7056497" cy="2762485"/>
          </a:xfrm>
          <a:prstGeom prst="rect">
            <a:avLst/>
          </a:prstGeom>
          <a:ln w="12700">
            <a:miter lim="400000"/>
          </a:ln>
          <a:extLst>
            <a:ext uri="{C572A759-6A51-4108-AA02-DFA0A04FC94B}">
              <ma14:wrappingTextBoxFlag xmlns:ma14="http://schemas.microsoft.com/office/mac/drawingml/2011/main" val="1"/>
            </a:ext>
          </a:extLst>
        </p:spPr>
        <p:txBody>
          <a:bodyPr lIns="45718" tIns="45718" rIns="45718" bIns="45718"/>
          <a:lstStyle/>
          <a:p>
            <a:pPr marL="228600" indent="-228600" defTabSz="914400">
              <a:spcBef>
                <a:spcPts val="400"/>
              </a:spcBef>
              <a:buSzPct val="100000"/>
              <a:buFont typeface="Arial"/>
              <a:buChar char="•"/>
              <a:defRPr sz="1300">
                <a:solidFill>
                  <a:srgbClr val="283C50"/>
                </a:solidFill>
              </a:defRPr>
            </a:pPr>
            <a:r>
              <a:rPr b="1" u="sng"/>
              <a:t>Project Origin/Genesis/Slogan</a:t>
            </a:r>
            <a:r>
              <a:rPr b="1"/>
              <a:t>:</a:t>
            </a:r>
            <a:r>
              <a:t> Green is the new black, people!! “Buy less. Choose well. Make it last. Quality, not quantity.” Naturally Green is the sustainable fashion brand you need to know about. Naturally Green has the mission to change your wardrobe without negative impacts on environment or humans.</a:t>
            </a:r>
          </a:p>
          <a:p>
            <a:pPr marL="228600" indent="-228600" defTabSz="914400">
              <a:spcBef>
                <a:spcPts val="400"/>
              </a:spcBef>
              <a:buSzPct val="100000"/>
              <a:buFont typeface="Arial"/>
              <a:buChar char="•"/>
              <a:defRPr sz="1300" u="sng">
                <a:solidFill>
                  <a:srgbClr val="283C50"/>
                </a:solidFill>
              </a:defRPr>
            </a:pPr>
            <a:r>
              <a:rPr b="1"/>
              <a:t>Global Vision/Strategy</a:t>
            </a:r>
            <a:r>
              <a:rPr b="1" u="none"/>
              <a:t>:</a:t>
            </a:r>
            <a:r>
              <a:rPr u="none"/>
              <a:t> At Naturally Green we think on sustainable fashion and ethical clothing as the fashion’s answer to the planet breaking.  At Naturally Green we will change your way of shopping cloths making you feel in peace with the whole planet.</a:t>
            </a:r>
          </a:p>
          <a:p>
            <a:pPr marL="228600" indent="-228600" defTabSz="914400">
              <a:spcBef>
                <a:spcPts val="400"/>
              </a:spcBef>
              <a:buSzPct val="100000"/>
              <a:buFont typeface="Arial"/>
              <a:buChar char="•"/>
              <a:defRPr sz="1300">
                <a:solidFill>
                  <a:srgbClr val="283C50"/>
                </a:solidFill>
              </a:defRPr>
            </a:pPr>
            <a:r>
              <a:rPr b="1" u="sng"/>
              <a:t>Team</a:t>
            </a:r>
            <a:r>
              <a:rPr b="1"/>
              <a:t>:</a:t>
            </a:r>
            <a:r>
              <a:t> Who are we?: My name is Luna Anul and I am the chief executive officer of Naturally Green. I am a fashion designer with an extensive experience in the fashion sector.</a:t>
            </a:r>
          </a:p>
          <a:p>
            <a:pPr marL="228600" indent="-228600" defTabSz="914400">
              <a:spcBef>
                <a:spcPts val="400"/>
              </a:spcBef>
              <a:buSzPct val="100000"/>
              <a:buFont typeface="Arial"/>
              <a:buChar char="•"/>
              <a:defRPr sz="1300">
                <a:solidFill>
                  <a:srgbClr val="283C50"/>
                </a:solidFill>
              </a:defRPr>
            </a:pPr>
            <a:r>
              <a:rPr b="1" u="sng"/>
              <a:t>Project status</a:t>
            </a:r>
            <a:r>
              <a:rPr b="1"/>
              <a:t>:</a:t>
            </a:r>
            <a:r>
              <a:t> How far are we? This is our first year of life but market and numbers show us that Naturally Green is a born leader sustainable fashion brand.</a:t>
            </a:r>
          </a:p>
        </p:txBody>
      </p:sp>
      <p:sp>
        <p:nvSpPr>
          <p:cNvPr id="330" name="Contenidor de contingut 1"/>
          <p:cNvSpPr txBox="1"/>
          <p:nvPr/>
        </p:nvSpPr>
        <p:spPr>
          <a:xfrm>
            <a:off x="6624280" y="6157837"/>
            <a:ext cx="2086749" cy="390430"/>
          </a:xfrm>
          <a:prstGeom prst="rect">
            <a:avLst/>
          </a:prstGeom>
          <a:ln w="12700">
            <a:miter lim="400000"/>
          </a:ln>
          <a:extLst>
            <a:ext uri="{C572A759-6A51-4108-AA02-DFA0A04FC94B}">
              <ma14:wrappingTextBoxFlag xmlns:ma14="http://schemas.microsoft.com/office/mac/drawingml/2011/main" val="1"/>
            </a:ext>
          </a:extLst>
        </p:spPr>
        <p:txBody>
          <a:bodyPr lIns="45718" tIns="45718" rIns="45718" bIns="45718"/>
          <a:lstStyle>
            <a:lvl1pPr algn="ctr" defTabSz="914400">
              <a:spcBef>
                <a:spcPts val="400"/>
              </a:spcBef>
              <a:buFont typeface="Arial"/>
              <a:defRPr sz="1700" b="1" u="sng">
                <a:solidFill>
                  <a:srgbClr val="283C50"/>
                </a:solidFill>
              </a:defRPr>
            </a:lvl1pPr>
          </a:lstStyle>
          <a:p>
            <a:r>
              <a:t>NB : 2 slides MAX</a:t>
            </a:r>
          </a:p>
        </p:txBody>
      </p:sp>
    </p:spTree>
  </p:cSld>
  <p:clrMapOvr>
    <a:masterClrMapping/>
  </p:clrMapOvr>
  <p:transition spd="med"/>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2" name="Contenidor de contingut 1"/>
          <p:cNvSpPr txBox="1">
            <a:spLocks noGrp="1"/>
          </p:cNvSpPr>
          <p:nvPr>
            <p:ph type="body" sz="quarter" idx="1"/>
          </p:nvPr>
        </p:nvSpPr>
        <p:spPr>
          <a:xfrm>
            <a:off x="-13712" y="1342830"/>
            <a:ext cx="9171424" cy="1045784"/>
          </a:xfrm>
          <a:prstGeom prst="rect">
            <a:avLst/>
          </a:prstGeom>
        </p:spPr>
        <p:txBody>
          <a:bodyPr>
            <a:noAutofit/>
          </a:bodyPr>
          <a:lstStyle/>
          <a:p>
            <a:pPr marL="0" indent="0" algn="ctr">
              <a:spcBef>
                <a:spcPts val="400"/>
              </a:spcBef>
              <a:buSzTx/>
              <a:buNone/>
              <a:defRPr sz="1700" b="1" u="sng">
                <a:solidFill>
                  <a:srgbClr val="283C50"/>
                </a:solidFill>
              </a:defRPr>
            </a:pPr>
            <a:r>
              <a:t>This is the template to be followed to prepare your pitch. </a:t>
            </a:r>
          </a:p>
          <a:p>
            <a:pPr marL="0" indent="0" algn="ctr">
              <a:spcBef>
                <a:spcPts val="400"/>
              </a:spcBef>
              <a:buSzTx/>
              <a:buNone/>
              <a:defRPr sz="1700" b="1">
                <a:solidFill>
                  <a:srgbClr val="283C50"/>
                </a:solidFill>
              </a:defRPr>
            </a:pPr>
            <a:r>
              <a:rPr b="0"/>
              <a:t>Always put the</a:t>
            </a:r>
            <a:r>
              <a:t> company name </a:t>
            </a:r>
            <a:r>
              <a:rPr b="0"/>
              <a:t>or your on the top of all slides</a:t>
            </a:r>
          </a:p>
          <a:p>
            <a:pPr marL="0" indent="0" algn="ctr">
              <a:spcBef>
                <a:spcPts val="400"/>
              </a:spcBef>
              <a:buSzTx/>
              <a:buNone/>
              <a:defRPr sz="1700" b="1" i="1">
                <a:solidFill>
                  <a:srgbClr val="283C50"/>
                </a:solidFill>
              </a:defRPr>
            </a:pPr>
            <a:r>
              <a:t>Example SLIDE Nº 2 - “Make your offer clean”</a:t>
            </a:r>
          </a:p>
        </p:txBody>
      </p:sp>
      <p:sp>
        <p:nvSpPr>
          <p:cNvPr id="333" name="Títol 4"/>
          <p:cNvSpPr txBox="1">
            <a:spLocks noGrp="1"/>
          </p:cNvSpPr>
          <p:nvPr>
            <p:ph type="title"/>
          </p:nvPr>
        </p:nvSpPr>
        <p:spPr>
          <a:xfrm>
            <a:off x="429319" y="161366"/>
            <a:ext cx="3939635" cy="774627"/>
          </a:xfrm>
          <a:prstGeom prst="rect">
            <a:avLst/>
          </a:prstGeom>
        </p:spPr>
        <p:txBody>
          <a:bodyPr>
            <a:noAutofit/>
          </a:bodyPr>
          <a:lstStyle/>
          <a:p>
            <a:pPr>
              <a:defRPr sz="1900"/>
            </a:pPr>
            <a:r>
              <a:t>Green start ups meet investors</a:t>
            </a:r>
            <a:br/>
            <a:r>
              <a:t>Naturally Green </a:t>
            </a:r>
          </a:p>
        </p:txBody>
      </p:sp>
      <p:pic>
        <p:nvPicPr>
          <p:cNvPr id="334" name="Picture 2" descr="Picture 2"/>
          <p:cNvPicPr>
            <a:picLocks noChangeAspect="1"/>
          </p:cNvPicPr>
          <p:nvPr/>
        </p:nvPicPr>
        <p:blipFill>
          <a:blip r:embed="rId2">
            <a:extLst/>
          </a:blip>
          <a:stretch>
            <a:fillRect/>
          </a:stretch>
        </p:blipFill>
        <p:spPr>
          <a:xfrm>
            <a:off x="6458874" y="380019"/>
            <a:ext cx="2252155" cy="591320"/>
          </a:xfrm>
          <a:prstGeom prst="rect">
            <a:avLst/>
          </a:prstGeom>
          <a:ln w="12700">
            <a:miter lim="400000"/>
          </a:ln>
        </p:spPr>
      </p:pic>
      <p:sp>
        <p:nvSpPr>
          <p:cNvPr id="335" name="Line"/>
          <p:cNvSpPr/>
          <p:nvPr/>
        </p:nvSpPr>
        <p:spPr>
          <a:xfrm flipV="1">
            <a:off x="4572000" y="886173"/>
            <a:ext cx="1" cy="390430"/>
          </a:xfrm>
          <a:prstGeom prst="line">
            <a:avLst/>
          </a:prstGeom>
          <a:ln w="25400">
            <a:solidFill>
              <a:srgbClr val="283C50"/>
            </a:solidFill>
            <a:tailEnd type="triangle"/>
          </a:ln>
        </p:spPr>
        <p:txBody>
          <a:bodyPr lIns="45718" tIns="45718" rIns="45718" bIns="45718"/>
          <a:lstStyle/>
          <a:p>
            <a:endParaRPr/>
          </a:p>
        </p:txBody>
      </p:sp>
      <p:sp>
        <p:nvSpPr>
          <p:cNvPr id="336" name="Contenidor de contingut 1"/>
          <p:cNvSpPr txBox="1"/>
          <p:nvPr/>
        </p:nvSpPr>
        <p:spPr>
          <a:xfrm>
            <a:off x="945634" y="2454841"/>
            <a:ext cx="7130341" cy="3289999"/>
          </a:xfrm>
          <a:prstGeom prst="rect">
            <a:avLst/>
          </a:prstGeom>
          <a:ln w="12700">
            <a:miter lim="400000"/>
          </a:ln>
          <a:extLst>
            <a:ext uri="{C572A759-6A51-4108-AA02-DFA0A04FC94B}">
              <ma14:wrappingTextBoxFlag xmlns:ma14="http://schemas.microsoft.com/office/mac/drawingml/2011/main" val="1"/>
            </a:ext>
          </a:extLst>
        </p:spPr>
        <p:txBody>
          <a:bodyPr lIns="45718" tIns="45718" rIns="45718" bIns="45718"/>
          <a:lstStyle/>
          <a:p>
            <a:pPr marL="228600" indent="-228600" defTabSz="914400">
              <a:spcBef>
                <a:spcPts val="400"/>
              </a:spcBef>
              <a:buSzPct val="100000"/>
              <a:buFont typeface="Arial"/>
              <a:buChar char="•"/>
              <a:defRPr sz="1300" u="sng">
                <a:solidFill>
                  <a:srgbClr val="283C50"/>
                </a:solidFill>
              </a:defRPr>
            </a:pPr>
            <a:r>
              <a:rPr b="1"/>
              <a:t>Addressed markets needs (facts &amp; figures)</a:t>
            </a:r>
            <a:r>
              <a:rPr u="none"/>
              <a:t>:The demand for sustainable fashion increased 25% in the last 3 years. People ask for conscious shopping and the lack of companies committed with the environment represents now the 40% of the global fashion market. </a:t>
            </a:r>
          </a:p>
          <a:p>
            <a:pPr marL="228600" indent="-228600" defTabSz="914400">
              <a:spcBef>
                <a:spcPts val="400"/>
              </a:spcBef>
              <a:buSzPct val="100000"/>
              <a:buFont typeface="Arial"/>
              <a:buChar char="•"/>
              <a:defRPr sz="1300">
                <a:solidFill>
                  <a:srgbClr val="283C50"/>
                </a:solidFill>
              </a:defRPr>
            </a:pPr>
            <a:r>
              <a:rPr b="1" u="sng"/>
              <a:t>Your solution (our eco-innovation)</a:t>
            </a:r>
            <a:r>
              <a:rPr b="1"/>
              <a:t>: </a:t>
            </a:r>
            <a:r>
              <a:t>Starting from the collection in 3 area of the MED, cost of the raw material, we apply the last R&amp;D results to obtain beautiful and unique cloths: "where others see garbage we see high quality raw material “. We up-cycle sea garbage in cloths and accessories.</a:t>
            </a:r>
          </a:p>
          <a:p>
            <a:pPr marL="228600" indent="-228600" defTabSz="914400">
              <a:spcBef>
                <a:spcPts val="400"/>
              </a:spcBef>
              <a:buSzPct val="100000"/>
              <a:buFont typeface="Arial"/>
              <a:buChar char="•"/>
              <a:defRPr sz="1300" b="1">
                <a:solidFill>
                  <a:srgbClr val="283C50"/>
                </a:solidFill>
              </a:defRPr>
            </a:pPr>
            <a:r>
              <a:rPr u="sng"/>
              <a:t>Your Core Targets (niche market, clients typology)</a:t>
            </a:r>
            <a:r>
              <a:t>: </a:t>
            </a:r>
            <a:r>
              <a:rPr b="0"/>
              <a:t>Our clients are: young and well educated people from 25-55 years old, belonging to the middle class. They are mostly located in big cities (65%) others are reachable on-line.</a:t>
            </a:r>
          </a:p>
          <a:p>
            <a:pPr marL="228600" indent="-228600" defTabSz="914400">
              <a:spcBef>
                <a:spcPts val="400"/>
              </a:spcBef>
              <a:buSzPct val="100000"/>
              <a:buFont typeface="Arial"/>
              <a:buChar char="•"/>
              <a:defRPr sz="1300">
                <a:solidFill>
                  <a:srgbClr val="283C50"/>
                </a:solidFill>
              </a:defRPr>
            </a:pPr>
            <a:r>
              <a:rPr b="1" u="sng"/>
              <a:t>Competition &amp; competitive advantages</a:t>
            </a:r>
            <a:r>
              <a:rPr b="1"/>
              <a:t>: </a:t>
            </a:r>
            <a:r>
              <a:t>Our main competitors are “Cotton2” and “FashionBlue”. They cover 2% of the market but Naturally Green is able to cover the 85% of the demand thanks to its online platform. Naturally Green is the only company that ensures the 100% sustainability in its value chain.</a:t>
            </a:r>
          </a:p>
        </p:txBody>
      </p:sp>
      <p:sp>
        <p:nvSpPr>
          <p:cNvPr id="337" name="Contenidor de contingut 1"/>
          <p:cNvSpPr txBox="1"/>
          <p:nvPr/>
        </p:nvSpPr>
        <p:spPr>
          <a:xfrm>
            <a:off x="6624280" y="6157837"/>
            <a:ext cx="2086749" cy="390430"/>
          </a:xfrm>
          <a:prstGeom prst="rect">
            <a:avLst/>
          </a:prstGeom>
          <a:ln w="12700">
            <a:miter lim="400000"/>
          </a:ln>
          <a:extLst>
            <a:ext uri="{C572A759-6A51-4108-AA02-DFA0A04FC94B}">
              <ma14:wrappingTextBoxFlag xmlns:ma14="http://schemas.microsoft.com/office/mac/drawingml/2011/main" val="1"/>
            </a:ext>
          </a:extLst>
        </p:spPr>
        <p:txBody>
          <a:bodyPr lIns="45718" tIns="45718" rIns="45718" bIns="45718"/>
          <a:lstStyle>
            <a:lvl1pPr algn="ctr" defTabSz="914400">
              <a:spcBef>
                <a:spcPts val="400"/>
              </a:spcBef>
              <a:buFont typeface="Arial"/>
              <a:defRPr sz="1700" b="1" u="sng">
                <a:solidFill>
                  <a:srgbClr val="283C50"/>
                </a:solidFill>
              </a:defRPr>
            </a:lvl1pPr>
          </a:lstStyle>
          <a:p>
            <a:r>
              <a:t>NB : 2 slides MAX</a:t>
            </a:r>
          </a:p>
        </p:txBody>
      </p:sp>
    </p:spTree>
  </p:cSld>
  <p:clrMapOvr>
    <a:masterClrMapping/>
  </p:clrMapOvr>
  <p:transition spd="med"/>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9" name="Contenidor de contingut 1"/>
          <p:cNvSpPr txBox="1">
            <a:spLocks noGrp="1"/>
          </p:cNvSpPr>
          <p:nvPr>
            <p:ph type="body" sz="quarter" idx="1"/>
          </p:nvPr>
        </p:nvSpPr>
        <p:spPr>
          <a:xfrm>
            <a:off x="-13712" y="1342830"/>
            <a:ext cx="9171424" cy="1045784"/>
          </a:xfrm>
          <a:prstGeom prst="rect">
            <a:avLst/>
          </a:prstGeom>
        </p:spPr>
        <p:txBody>
          <a:bodyPr>
            <a:noAutofit/>
          </a:bodyPr>
          <a:lstStyle/>
          <a:p>
            <a:pPr marL="0" indent="0" algn="ctr">
              <a:spcBef>
                <a:spcPts val="400"/>
              </a:spcBef>
              <a:buSzTx/>
              <a:buNone/>
              <a:defRPr sz="1700" b="1" u="sng">
                <a:solidFill>
                  <a:srgbClr val="283C50"/>
                </a:solidFill>
              </a:defRPr>
            </a:pPr>
            <a:r>
              <a:t>This is the template to be followed to prepare your pitch. </a:t>
            </a:r>
          </a:p>
          <a:p>
            <a:pPr marL="0" indent="0" algn="ctr">
              <a:spcBef>
                <a:spcPts val="400"/>
              </a:spcBef>
              <a:buSzTx/>
              <a:buNone/>
              <a:defRPr sz="1700" b="1">
                <a:solidFill>
                  <a:srgbClr val="283C50"/>
                </a:solidFill>
              </a:defRPr>
            </a:pPr>
            <a:r>
              <a:rPr b="0"/>
              <a:t>Always put the</a:t>
            </a:r>
            <a:r>
              <a:t> company name </a:t>
            </a:r>
            <a:r>
              <a:rPr b="0"/>
              <a:t>or your on the top of all slides</a:t>
            </a:r>
          </a:p>
          <a:p>
            <a:pPr marL="0" indent="0" algn="ctr">
              <a:spcBef>
                <a:spcPts val="400"/>
              </a:spcBef>
              <a:buSzTx/>
              <a:buNone/>
              <a:defRPr sz="1700" b="1" i="1">
                <a:solidFill>
                  <a:srgbClr val="283C50"/>
                </a:solidFill>
              </a:defRPr>
            </a:pPr>
            <a:r>
              <a:t>Example SLIDE Nº 3 - “Make your business potential clear”</a:t>
            </a:r>
          </a:p>
        </p:txBody>
      </p:sp>
      <p:sp>
        <p:nvSpPr>
          <p:cNvPr id="340" name="Títol 4"/>
          <p:cNvSpPr txBox="1">
            <a:spLocks noGrp="1"/>
          </p:cNvSpPr>
          <p:nvPr>
            <p:ph type="title"/>
          </p:nvPr>
        </p:nvSpPr>
        <p:spPr>
          <a:xfrm>
            <a:off x="429319" y="161366"/>
            <a:ext cx="3291405" cy="774627"/>
          </a:xfrm>
          <a:prstGeom prst="rect">
            <a:avLst/>
          </a:prstGeom>
        </p:spPr>
        <p:txBody>
          <a:bodyPr>
            <a:noAutofit/>
          </a:bodyPr>
          <a:lstStyle/>
          <a:p>
            <a:pPr>
              <a:defRPr sz="1900"/>
            </a:pPr>
            <a:r>
              <a:t>Green start ups meet investors</a:t>
            </a:r>
            <a:br/>
            <a:r>
              <a:t>Naturally Green </a:t>
            </a:r>
          </a:p>
        </p:txBody>
      </p:sp>
      <p:pic>
        <p:nvPicPr>
          <p:cNvPr id="341" name="Picture 2" descr="Picture 2"/>
          <p:cNvPicPr>
            <a:picLocks noChangeAspect="1"/>
          </p:cNvPicPr>
          <p:nvPr/>
        </p:nvPicPr>
        <p:blipFill>
          <a:blip r:embed="rId2">
            <a:extLst/>
          </a:blip>
          <a:stretch>
            <a:fillRect/>
          </a:stretch>
        </p:blipFill>
        <p:spPr>
          <a:xfrm>
            <a:off x="6458874" y="380019"/>
            <a:ext cx="2252155" cy="591320"/>
          </a:xfrm>
          <a:prstGeom prst="rect">
            <a:avLst/>
          </a:prstGeom>
          <a:ln w="12700">
            <a:miter lim="400000"/>
          </a:ln>
        </p:spPr>
      </p:pic>
      <p:sp>
        <p:nvSpPr>
          <p:cNvPr id="342" name="Line"/>
          <p:cNvSpPr/>
          <p:nvPr/>
        </p:nvSpPr>
        <p:spPr>
          <a:xfrm flipV="1">
            <a:off x="4572000" y="886173"/>
            <a:ext cx="1" cy="390430"/>
          </a:xfrm>
          <a:prstGeom prst="line">
            <a:avLst/>
          </a:prstGeom>
          <a:ln w="25400">
            <a:solidFill>
              <a:srgbClr val="283C50"/>
            </a:solidFill>
            <a:tailEnd type="triangle"/>
          </a:ln>
        </p:spPr>
        <p:txBody>
          <a:bodyPr lIns="45718" tIns="45718" rIns="45718" bIns="45718"/>
          <a:lstStyle/>
          <a:p>
            <a:endParaRPr/>
          </a:p>
        </p:txBody>
      </p:sp>
      <p:sp>
        <p:nvSpPr>
          <p:cNvPr id="343" name="Contenidor de contingut 1"/>
          <p:cNvSpPr txBox="1"/>
          <p:nvPr/>
        </p:nvSpPr>
        <p:spPr>
          <a:xfrm>
            <a:off x="945634" y="2454841"/>
            <a:ext cx="7252732" cy="3842217"/>
          </a:xfrm>
          <a:prstGeom prst="rect">
            <a:avLst/>
          </a:prstGeom>
          <a:ln w="12700">
            <a:miter lim="400000"/>
          </a:ln>
          <a:extLst>
            <a:ext uri="{C572A759-6A51-4108-AA02-DFA0A04FC94B}">
              <ma14:wrappingTextBoxFlag xmlns:ma14="http://schemas.microsoft.com/office/mac/drawingml/2011/main" val="1"/>
            </a:ext>
          </a:extLst>
        </p:spPr>
        <p:txBody>
          <a:bodyPr lIns="45718" tIns="45718" rIns="45718" bIns="45718"/>
          <a:lstStyle/>
          <a:p>
            <a:pPr marL="228600" indent="-228600" defTabSz="914400">
              <a:spcBef>
                <a:spcPts val="400"/>
              </a:spcBef>
              <a:buSzPct val="100000"/>
              <a:buFont typeface="Arial"/>
              <a:buChar char="•"/>
              <a:defRPr sz="1300" u="sng">
                <a:solidFill>
                  <a:srgbClr val="283C50"/>
                </a:solidFill>
              </a:defRPr>
            </a:pPr>
            <a:r>
              <a:rPr b="1"/>
              <a:t>Business Model &amp; scalability:</a:t>
            </a:r>
            <a:r>
              <a:rPr u="none"/>
              <a:t> NaturallyGreen has the numbers to open 2 concept stores in downtown and 1 concept store at the capital city. In 3 years we will scale to international market with a concept store in Paris.</a:t>
            </a:r>
          </a:p>
          <a:p>
            <a:pPr marL="228600" indent="-228600" defTabSz="914400">
              <a:spcBef>
                <a:spcPts val="400"/>
              </a:spcBef>
              <a:buSzPct val="100000"/>
              <a:buFont typeface="Arial"/>
              <a:buChar char="•"/>
              <a:defRPr sz="1300">
                <a:solidFill>
                  <a:srgbClr val="283C50"/>
                </a:solidFill>
              </a:defRPr>
            </a:pPr>
            <a:r>
              <a:rPr b="1" u="sng"/>
              <a:t>Strategy to reach the market (distribution)</a:t>
            </a:r>
            <a:r>
              <a:rPr b="1"/>
              <a:t>: </a:t>
            </a:r>
            <a:r>
              <a:t>Our products are delivered online and we 10 foreseen pick-up/showrooms spots in collaboration with 10 fashion boutiques in downtown and 1 in uptown. </a:t>
            </a:r>
          </a:p>
          <a:p>
            <a:pPr marL="228600" indent="-228600" defTabSz="914400">
              <a:spcBef>
                <a:spcPts val="400"/>
              </a:spcBef>
              <a:buSzPct val="100000"/>
              <a:buFont typeface="Arial"/>
              <a:buChar char="•"/>
              <a:defRPr sz="1300">
                <a:solidFill>
                  <a:srgbClr val="283C50"/>
                </a:solidFill>
              </a:defRPr>
            </a:pPr>
            <a:r>
              <a:rPr b="1" u="sng"/>
              <a:t>Clients &amp; partners references</a:t>
            </a:r>
            <a:r>
              <a:rPr b="1"/>
              <a:t>:</a:t>
            </a:r>
            <a:r>
              <a:t> </a:t>
            </a:r>
          </a:p>
          <a:p>
            <a:pPr marL="871537" lvl="1" indent="-228600" defTabSz="914400">
              <a:spcBef>
                <a:spcPts val="400"/>
              </a:spcBef>
              <a:buSzPct val="100000"/>
              <a:buFont typeface="Arial"/>
              <a:buChar char="•"/>
              <a:defRPr sz="1300" i="1">
                <a:solidFill>
                  <a:srgbClr val="283C50"/>
                </a:solidFill>
              </a:defRPr>
            </a:pPr>
            <a:r>
              <a:t>“NaturallyGreen show me a new fashion conscious concept and there’s no way back to it”. Mali Lima – Belle boutique owner.</a:t>
            </a:r>
          </a:p>
          <a:p>
            <a:pPr marL="871537" lvl="1" indent="-228600" defTabSz="914400">
              <a:spcBef>
                <a:spcPts val="400"/>
              </a:spcBef>
              <a:buSzPct val="100000"/>
              <a:buFont typeface="Arial"/>
              <a:buChar char="•"/>
              <a:defRPr sz="1300" i="1">
                <a:solidFill>
                  <a:srgbClr val="283C50"/>
                </a:solidFill>
              </a:defRPr>
            </a:pPr>
            <a:r>
              <a:t>“With them I discover that quality is most important than quantity, and quality means environment and human rights protection”.  Kim Mik – fashion designer.</a:t>
            </a:r>
            <a:endParaRPr b="1"/>
          </a:p>
          <a:p>
            <a:pPr marL="228600" indent="-228600" defTabSz="914400">
              <a:spcBef>
                <a:spcPts val="400"/>
              </a:spcBef>
              <a:buSzPct val="100000"/>
              <a:buFont typeface="Arial"/>
              <a:buChar char="•"/>
              <a:defRPr sz="1300" u="sng">
                <a:solidFill>
                  <a:srgbClr val="283C50"/>
                </a:solidFill>
              </a:defRPr>
            </a:pPr>
            <a:r>
              <a:rPr b="1"/>
              <a:t>Financial Forecasts</a:t>
            </a:r>
            <a:r>
              <a:rPr b="1" u="none"/>
              <a:t>:</a:t>
            </a:r>
            <a:r>
              <a:rPr u="none"/>
              <a:t> 1st year 10,000 Euros - 2nd year 20,000 Euros- 3rd year 25,000 Euros.</a:t>
            </a:r>
          </a:p>
        </p:txBody>
      </p:sp>
      <p:sp>
        <p:nvSpPr>
          <p:cNvPr id="344" name="Contenidor de contingut 1"/>
          <p:cNvSpPr txBox="1"/>
          <p:nvPr/>
        </p:nvSpPr>
        <p:spPr>
          <a:xfrm>
            <a:off x="6624280" y="6157837"/>
            <a:ext cx="2086749" cy="390430"/>
          </a:xfrm>
          <a:prstGeom prst="rect">
            <a:avLst/>
          </a:prstGeom>
          <a:ln w="12700">
            <a:miter lim="400000"/>
          </a:ln>
          <a:extLst>
            <a:ext uri="{C572A759-6A51-4108-AA02-DFA0A04FC94B}">
              <ma14:wrappingTextBoxFlag xmlns:ma14="http://schemas.microsoft.com/office/mac/drawingml/2011/main" val="1"/>
            </a:ext>
          </a:extLst>
        </p:spPr>
        <p:txBody>
          <a:bodyPr lIns="45718" tIns="45718" rIns="45718" bIns="45718"/>
          <a:lstStyle>
            <a:lvl1pPr algn="ctr" defTabSz="914400">
              <a:spcBef>
                <a:spcPts val="400"/>
              </a:spcBef>
              <a:buFont typeface="Arial"/>
              <a:defRPr sz="1700" b="1" u="sng">
                <a:solidFill>
                  <a:srgbClr val="283C50"/>
                </a:solidFill>
              </a:defRPr>
            </a:lvl1pPr>
          </a:lstStyle>
          <a:p>
            <a:r>
              <a:t>NB : 3 slides MAX</a:t>
            </a:r>
          </a:p>
        </p:txBody>
      </p:sp>
    </p:spTree>
  </p:cSld>
  <p:clrMapOvr>
    <a:masterClrMapping/>
  </p:clrMapOvr>
  <p:transition spd="med"/>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6" name="Contenidor de contingut 1"/>
          <p:cNvSpPr txBox="1">
            <a:spLocks noGrp="1"/>
          </p:cNvSpPr>
          <p:nvPr>
            <p:ph type="body" sz="quarter" idx="1"/>
          </p:nvPr>
        </p:nvSpPr>
        <p:spPr>
          <a:xfrm>
            <a:off x="-13712" y="1342830"/>
            <a:ext cx="9171424" cy="1152134"/>
          </a:xfrm>
          <a:prstGeom prst="rect">
            <a:avLst/>
          </a:prstGeom>
        </p:spPr>
        <p:txBody>
          <a:bodyPr>
            <a:noAutofit/>
          </a:bodyPr>
          <a:lstStyle/>
          <a:p>
            <a:pPr marL="0" indent="0" algn="ctr">
              <a:spcBef>
                <a:spcPts val="400"/>
              </a:spcBef>
              <a:buSzTx/>
              <a:buNone/>
              <a:defRPr sz="1700" b="1" u="sng">
                <a:solidFill>
                  <a:srgbClr val="283C50"/>
                </a:solidFill>
              </a:defRPr>
            </a:pPr>
            <a:r>
              <a:t>This is the template to be followed to prepare your pitch. </a:t>
            </a:r>
          </a:p>
          <a:p>
            <a:pPr marL="0" indent="0" algn="ctr">
              <a:spcBef>
                <a:spcPts val="400"/>
              </a:spcBef>
              <a:buSzTx/>
              <a:buNone/>
              <a:defRPr sz="1700" b="1">
                <a:solidFill>
                  <a:srgbClr val="283C50"/>
                </a:solidFill>
              </a:defRPr>
            </a:pPr>
            <a:r>
              <a:rPr b="0"/>
              <a:t>Always put the</a:t>
            </a:r>
            <a:r>
              <a:t> company name </a:t>
            </a:r>
            <a:r>
              <a:rPr b="0"/>
              <a:t>or your on the top of all slides</a:t>
            </a:r>
          </a:p>
          <a:p>
            <a:pPr marL="0" indent="0" algn="ctr">
              <a:spcBef>
                <a:spcPts val="400"/>
              </a:spcBef>
              <a:buSzTx/>
              <a:buNone/>
              <a:defRPr sz="1700" b="1" i="1">
                <a:solidFill>
                  <a:srgbClr val="283C50"/>
                </a:solidFill>
              </a:defRPr>
            </a:pPr>
            <a:r>
              <a:t>Example SLIDE Nº 4 - “Express your needs and success chances”</a:t>
            </a:r>
          </a:p>
        </p:txBody>
      </p:sp>
      <p:sp>
        <p:nvSpPr>
          <p:cNvPr id="347" name="Títol 4"/>
          <p:cNvSpPr txBox="1">
            <a:spLocks noGrp="1"/>
          </p:cNvSpPr>
          <p:nvPr>
            <p:ph type="title"/>
          </p:nvPr>
        </p:nvSpPr>
        <p:spPr>
          <a:xfrm>
            <a:off x="429319" y="161366"/>
            <a:ext cx="3291405" cy="774627"/>
          </a:xfrm>
          <a:prstGeom prst="rect">
            <a:avLst/>
          </a:prstGeom>
        </p:spPr>
        <p:txBody>
          <a:bodyPr>
            <a:noAutofit/>
          </a:bodyPr>
          <a:lstStyle/>
          <a:p>
            <a:pPr>
              <a:defRPr sz="1900"/>
            </a:pPr>
            <a:r>
              <a:t>Green start ups meet investors</a:t>
            </a:r>
            <a:br/>
            <a:r>
              <a:t>Naturally Green </a:t>
            </a:r>
          </a:p>
        </p:txBody>
      </p:sp>
      <p:pic>
        <p:nvPicPr>
          <p:cNvPr id="348" name="Picture 2" descr="Picture 2"/>
          <p:cNvPicPr>
            <a:picLocks noChangeAspect="1"/>
          </p:cNvPicPr>
          <p:nvPr/>
        </p:nvPicPr>
        <p:blipFill>
          <a:blip r:embed="rId2">
            <a:extLst/>
          </a:blip>
          <a:stretch>
            <a:fillRect/>
          </a:stretch>
        </p:blipFill>
        <p:spPr>
          <a:xfrm>
            <a:off x="6458874" y="380019"/>
            <a:ext cx="2252155" cy="591320"/>
          </a:xfrm>
          <a:prstGeom prst="rect">
            <a:avLst/>
          </a:prstGeom>
          <a:ln w="12700">
            <a:miter lim="400000"/>
          </a:ln>
        </p:spPr>
      </p:pic>
      <p:sp>
        <p:nvSpPr>
          <p:cNvPr id="349" name="Line"/>
          <p:cNvSpPr/>
          <p:nvPr/>
        </p:nvSpPr>
        <p:spPr>
          <a:xfrm flipV="1">
            <a:off x="4572000" y="886173"/>
            <a:ext cx="1" cy="390430"/>
          </a:xfrm>
          <a:prstGeom prst="line">
            <a:avLst/>
          </a:prstGeom>
          <a:ln w="25400">
            <a:solidFill>
              <a:srgbClr val="283C50"/>
            </a:solidFill>
            <a:tailEnd type="triangle"/>
          </a:ln>
        </p:spPr>
        <p:txBody>
          <a:bodyPr lIns="45718" tIns="45718" rIns="45718" bIns="45718"/>
          <a:lstStyle/>
          <a:p>
            <a:endParaRPr/>
          </a:p>
        </p:txBody>
      </p:sp>
      <p:sp>
        <p:nvSpPr>
          <p:cNvPr id="350" name="Contenidor de contingut 1"/>
          <p:cNvSpPr txBox="1"/>
          <p:nvPr/>
        </p:nvSpPr>
        <p:spPr>
          <a:xfrm>
            <a:off x="945634" y="2454841"/>
            <a:ext cx="5833464" cy="3525426"/>
          </a:xfrm>
          <a:prstGeom prst="rect">
            <a:avLst/>
          </a:prstGeom>
          <a:ln w="12700">
            <a:miter lim="400000"/>
          </a:ln>
          <a:extLst>
            <a:ext uri="{C572A759-6A51-4108-AA02-DFA0A04FC94B}">
              <ma14:wrappingTextBoxFlag xmlns:ma14="http://schemas.microsoft.com/office/mac/drawingml/2011/main" val="1"/>
            </a:ext>
          </a:extLst>
        </p:spPr>
        <p:txBody>
          <a:bodyPr lIns="45718" tIns="45718" rIns="45718" bIns="45718"/>
          <a:lstStyle/>
          <a:p>
            <a:pPr marL="228600" indent="-228600" defTabSz="914400">
              <a:spcBef>
                <a:spcPts val="400"/>
              </a:spcBef>
              <a:buSzPct val="100000"/>
              <a:buFont typeface="Arial"/>
              <a:buChar char="•"/>
              <a:defRPr sz="1300">
                <a:solidFill>
                  <a:srgbClr val="283C50"/>
                </a:solidFill>
              </a:defRPr>
            </a:pPr>
            <a:r>
              <a:rPr b="1" u="sng"/>
              <a:t>Financial needs</a:t>
            </a:r>
            <a:r>
              <a:rPr b="1"/>
              <a:t>: </a:t>
            </a:r>
          </a:p>
          <a:p>
            <a:pPr marL="871537" lvl="1" indent="-228600" defTabSz="914400">
              <a:spcBef>
                <a:spcPts val="400"/>
              </a:spcBef>
              <a:buSzPct val="100000"/>
              <a:buFont typeface="Arial"/>
              <a:buChar char="•"/>
              <a:defRPr sz="1300">
                <a:solidFill>
                  <a:srgbClr val="283C50"/>
                </a:solidFill>
              </a:defRPr>
            </a:pPr>
            <a:r>
              <a:t>15,000 Euros to produce 100 samples of the NaturallyPink jacket.</a:t>
            </a:r>
          </a:p>
          <a:p>
            <a:pPr marL="871537" lvl="1" indent="-228600" defTabSz="914400">
              <a:spcBef>
                <a:spcPts val="400"/>
              </a:spcBef>
              <a:buSzPct val="100000"/>
              <a:buFont typeface="Arial"/>
              <a:buChar char="•"/>
              <a:defRPr sz="1300">
                <a:solidFill>
                  <a:srgbClr val="283C50"/>
                </a:solidFill>
              </a:defRPr>
            </a:pPr>
            <a:r>
              <a:t>20,000 Euros to launch our massive marketing campaign.</a:t>
            </a:r>
          </a:p>
          <a:p>
            <a:pPr marL="871537" lvl="1" indent="-228600" defTabSz="914400">
              <a:spcBef>
                <a:spcPts val="400"/>
              </a:spcBef>
              <a:buSzPct val="100000"/>
              <a:buFont typeface="Arial"/>
              <a:buChar char="•"/>
              <a:defRPr sz="1300">
                <a:solidFill>
                  <a:srgbClr val="283C50"/>
                </a:solidFill>
              </a:defRPr>
            </a:pPr>
            <a:r>
              <a:t>25,000 Euros to improve the results and application of our research.</a:t>
            </a:r>
          </a:p>
          <a:p>
            <a:pPr marL="228600" indent="-228600" defTabSz="914400">
              <a:spcBef>
                <a:spcPts val="400"/>
              </a:spcBef>
              <a:buSzPct val="100000"/>
              <a:buFont typeface="Arial"/>
              <a:buChar char="•"/>
              <a:defRPr sz="1300" b="1">
                <a:solidFill>
                  <a:srgbClr val="283C50"/>
                </a:solidFill>
              </a:defRPr>
            </a:pPr>
            <a:r>
              <a:rPr u="sng"/>
              <a:t>Benefits for the investors (if foreseen)</a:t>
            </a:r>
            <a:r>
              <a:t>:</a:t>
            </a:r>
          </a:p>
          <a:p>
            <a:pPr marL="871537" lvl="1" indent="-228600" defTabSz="914400">
              <a:spcBef>
                <a:spcPts val="400"/>
              </a:spcBef>
              <a:buSzPct val="100000"/>
              <a:buFont typeface="Arial"/>
              <a:buChar char="•"/>
              <a:defRPr sz="1300">
                <a:solidFill>
                  <a:srgbClr val="283C50"/>
                </a:solidFill>
              </a:defRPr>
            </a:pPr>
            <a:r>
              <a:t>Ex: 5% of return in 12 months – a stake of 5% of the company.</a:t>
            </a:r>
          </a:p>
          <a:p>
            <a:pPr marL="228600" indent="-228600" defTabSz="914400">
              <a:spcBef>
                <a:spcPts val="400"/>
              </a:spcBef>
              <a:buSzPct val="100000"/>
              <a:buFont typeface="Arial"/>
              <a:buChar char="•"/>
              <a:defRPr sz="1300" b="1">
                <a:solidFill>
                  <a:srgbClr val="283C50"/>
                </a:solidFill>
              </a:defRPr>
            </a:pPr>
            <a:r>
              <a:rPr u="sng"/>
              <a:t>Major Milestones</a:t>
            </a:r>
            <a:r>
              <a:t>:</a:t>
            </a:r>
          </a:p>
          <a:p>
            <a:pPr marL="871537" lvl="1" indent="-228600" defTabSz="914400">
              <a:spcBef>
                <a:spcPts val="400"/>
              </a:spcBef>
              <a:buSzPct val="100000"/>
              <a:buFont typeface="Arial"/>
              <a:buChar char="•"/>
              <a:defRPr sz="1300">
                <a:solidFill>
                  <a:srgbClr val="283C50"/>
                </a:solidFill>
              </a:defRPr>
            </a:pPr>
            <a:r>
              <a:t>Starting from today 20% of increasing production.</a:t>
            </a:r>
          </a:p>
          <a:p>
            <a:pPr marL="871537" lvl="1" indent="-228600" defTabSz="914400">
              <a:spcBef>
                <a:spcPts val="400"/>
              </a:spcBef>
              <a:buSzPct val="100000"/>
              <a:buFont typeface="Arial"/>
              <a:buChar char="•"/>
              <a:defRPr sz="1300">
                <a:solidFill>
                  <a:srgbClr val="283C50"/>
                </a:solidFill>
              </a:defRPr>
            </a:pPr>
            <a:r>
              <a:t>1st prototype completed validation.</a:t>
            </a:r>
          </a:p>
          <a:p>
            <a:pPr marL="871537" lvl="1" indent="-228600" defTabSz="914400">
              <a:spcBef>
                <a:spcPts val="400"/>
              </a:spcBef>
              <a:buSzPct val="100000"/>
              <a:buFont typeface="Arial"/>
              <a:buChar char="•"/>
              <a:defRPr sz="1300">
                <a:solidFill>
                  <a:srgbClr val="283C50"/>
                </a:solidFill>
              </a:defRPr>
            </a:pPr>
            <a:r>
              <a:t>+ 10% of customers.</a:t>
            </a:r>
          </a:p>
          <a:p>
            <a:pPr marL="228600" indent="-228600" defTabSz="914400">
              <a:spcBef>
                <a:spcPts val="400"/>
              </a:spcBef>
              <a:buSzPct val="100000"/>
              <a:buFont typeface="Arial"/>
              <a:buChar char="•"/>
              <a:defRPr sz="1300" b="1">
                <a:solidFill>
                  <a:srgbClr val="283C50"/>
                </a:solidFill>
              </a:defRPr>
            </a:pPr>
            <a:r>
              <a:rPr u="sng"/>
              <a:t>Key success factors</a:t>
            </a:r>
            <a:r>
              <a:t>:</a:t>
            </a:r>
          </a:p>
          <a:p>
            <a:pPr marL="871537" lvl="1" indent="-228600" defTabSz="914400">
              <a:spcBef>
                <a:spcPts val="400"/>
              </a:spcBef>
              <a:buSzPct val="100000"/>
              <a:buFont typeface="Arial"/>
              <a:buChar char="•"/>
              <a:defRPr sz="1300">
                <a:solidFill>
                  <a:srgbClr val="283C50"/>
                </a:solidFill>
              </a:defRPr>
            </a:pPr>
            <a:r>
              <a:t>30 pieces already pre ordered in 2 months.</a:t>
            </a:r>
          </a:p>
        </p:txBody>
      </p:sp>
      <p:sp>
        <p:nvSpPr>
          <p:cNvPr id="351" name="LunaAlun@naturallygreen.com…"/>
          <p:cNvSpPr txBox="1"/>
          <p:nvPr/>
        </p:nvSpPr>
        <p:spPr>
          <a:xfrm>
            <a:off x="6377975" y="5341793"/>
            <a:ext cx="2579359" cy="657536"/>
          </a:xfrm>
          <a:prstGeom prst="rect">
            <a:avLst/>
          </a:prstGeom>
          <a:ln w="12700">
            <a:miter lim="400000"/>
          </a:ln>
          <a:extLst>
            <a:ext uri="{C572A759-6A51-4108-AA02-DFA0A04FC94B}">
              <ma14:wrappingTextBoxFlag xmlns:ma14="http://schemas.microsoft.com/office/mac/drawingml/2011/main" val="1"/>
            </a:ext>
          </a:extLst>
        </p:spPr>
        <p:txBody>
          <a:bodyPr lIns="45718" tIns="45718" rIns="45718" bIns="45718">
            <a:spAutoFit/>
          </a:bodyPr>
          <a:lstStyle/>
          <a:p>
            <a:pPr lvl="1" algn="ctr">
              <a:buFont typeface="Arial"/>
              <a:defRPr sz="1300" b="1" i="1">
                <a:solidFill>
                  <a:srgbClr val="283C50"/>
                </a:solidFill>
              </a:defRPr>
            </a:pPr>
            <a:r>
              <a:t>LunaAlun@naturallygreen.com </a:t>
            </a:r>
          </a:p>
          <a:p>
            <a:pPr lvl="1" algn="ctr">
              <a:buFont typeface="Arial"/>
              <a:defRPr sz="1300" b="1" i="1">
                <a:solidFill>
                  <a:srgbClr val="283C50"/>
                </a:solidFill>
              </a:defRPr>
            </a:pPr>
            <a:r>
              <a:t>+36945877935 – 12 Main Street </a:t>
            </a:r>
          </a:p>
          <a:p>
            <a:pPr lvl="1" algn="ctr">
              <a:buFont typeface="Arial"/>
              <a:defRPr sz="1300" b="1" i="1">
                <a:solidFill>
                  <a:srgbClr val="283C50"/>
                </a:solidFill>
              </a:defRPr>
            </a:pPr>
            <a:r>
              <a:t>Thank you!</a:t>
            </a:r>
          </a:p>
        </p:txBody>
      </p:sp>
      <p:sp>
        <p:nvSpPr>
          <p:cNvPr id="352" name="Contenidor de contingut 1"/>
          <p:cNvSpPr txBox="1"/>
          <p:nvPr/>
        </p:nvSpPr>
        <p:spPr>
          <a:xfrm>
            <a:off x="6624280" y="6157837"/>
            <a:ext cx="2086749" cy="390430"/>
          </a:xfrm>
          <a:prstGeom prst="rect">
            <a:avLst/>
          </a:prstGeom>
          <a:ln w="12700">
            <a:miter lim="400000"/>
          </a:ln>
          <a:extLst>
            <a:ext uri="{C572A759-6A51-4108-AA02-DFA0A04FC94B}">
              <ma14:wrappingTextBoxFlag xmlns:ma14="http://schemas.microsoft.com/office/mac/drawingml/2011/main" val="1"/>
            </a:ext>
          </a:extLst>
        </p:spPr>
        <p:txBody>
          <a:bodyPr lIns="45718" tIns="45718" rIns="45718" bIns="45718"/>
          <a:lstStyle>
            <a:lvl1pPr algn="ctr" defTabSz="914400">
              <a:spcBef>
                <a:spcPts val="400"/>
              </a:spcBef>
              <a:buFont typeface="Arial"/>
              <a:defRPr sz="1700" b="1" u="sng">
                <a:solidFill>
                  <a:srgbClr val="283C50"/>
                </a:solidFill>
              </a:defRPr>
            </a:lvl1pPr>
          </a:lstStyle>
          <a:p>
            <a:r>
              <a:t>NB : 2 slides MAX</a:t>
            </a:r>
          </a:p>
        </p:txBody>
      </p:sp>
    </p:spTree>
  </p:cSld>
  <p:clrMapOvr>
    <a:masterClrMapping/>
  </p:clrMapOvr>
  <p:transition spd="med"/>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4" name="Contenidor de número de diapositiva 3"/>
          <p:cNvSpPr txBox="1">
            <a:spLocks noGrp="1"/>
          </p:cNvSpPr>
          <p:nvPr>
            <p:ph type="sldNum" sz="quarter" idx="4294967295"/>
          </p:nvPr>
        </p:nvSpPr>
        <p:spPr>
          <a:xfrm>
            <a:off x="8413144" y="6224553"/>
            <a:ext cx="273653" cy="264251"/>
          </a:xfrm>
          <a:prstGeom prst="rect">
            <a:avLst/>
          </a:prstGeom>
          <a:extLst>
            <a:ext uri="{C572A759-6A51-4108-AA02-DFA0A04FC94B}">
              <ma14:wrappingTextBoxFlag xmlns:ma14="http://schemas.microsoft.com/office/mac/drawingml/2011/main" val="1"/>
            </a:ext>
          </a:extLst>
        </p:spPr>
        <p:txBody>
          <a:bodyPr/>
          <a:lstStyle/>
          <a:p>
            <a:fld id="{86CB4B4D-7CA3-9044-876B-883B54F8677D}" type="slidenum">
              <a:t>15</a:t>
            </a:fld>
            <a:endParaRPr/>
          </a:p>
        </p:txBody>
      </p:sp>
      <p:sp>
        <p:nvSpPr>
          <p:cNvPr id="355" name="Títol 4"/>
          <p:cNvSpPr txBox="1">
            <a:spLocks noGrp="1"/>
          </p:cNvSpPr>
          <p:nvPr>
            <p:ph type="title"/>
          </p:nvPr>
        </p:nvSpPr>
        <p:spPr>
          <a:xfrm>
            <a:off x="429319" y="327931"/>
            <a:ext cx="8725917" cy="490067"/>
          </a:xfrm>
          <a:prstGeom prst="rect">
            <a:avLst/>
          </a:prstGeom>
        </p:spPr>
        <p:txBody>
          <a:bodyPr>
            <a:noAutofit/>
          </a:bodyPr>
          <a:lstStyle/>
          <a:p>
            <a:r>
              <a:t>Green start ups meet investors demo day pitch guidelines</a:t>
            </a:r>
          </a:p>
        </p:txBody>
      </p:sp>
      <p:sp>
        <p:nvSpPr>
          <p:cNvPr id="356" name="Contenidor de contingut 1"/>
          <p:cNvSpPr txBox="1">
            <a:spLocks noGrp="1"/>
          </p:cNvSpPr>
          <p:nvPr>
            <p:ph type="body" sz="half" idx="1"/>
          </p:nvPr>
        </p:nvSpPr>
        <p:spPr>
          <a:xfrm>
            <a:off x="429319" y="1473196"/>
            <a:ext cx="6184151" cy="3514690"/>
          </a:xfrm>
          <a:prstGeom prst="rect">
            <a:avLst/>
          </a:prstGeom>
        </p:spPr>
        <p:txBody>
          <a:bodyPr>
            <a:noAutofit/>
          </a:bodyPr>
          <a:lstStyle/>
          <a:p>
            <a:pPr marL="0" indent="0">
              <a:spcBef>
                <a:spcPts val="400"/>
              </a:spcBef>
              <a:buSzTx/>
              <a:buNone/>
              <a:defRPr b="1">
                <a:solidFill>
                  <a:srgbClr val="283C50"/>
                </a:solidFill>
              </a:defRPr>
            </a:pPr>
            <a:r>
              <a:t>Important reminders:</a:t>
            </a:r>
          </a:p>
          <a:p>
            <a:pPr marL="971550" lvl="1" indent="-228600">
              <a:spcBef>
                <a:spcPts val="400"/>
              </a:spcBef>
              <a:buClr>
                <a:srgbClr val="283C50"/>
              </a:buClr>
              <a:buChar char="•"/>
              <a:defRPr sz="2000" i="1">
                <a:solidFill>
                  <a:srgbClr val="283C50"/>
                </a:solidFill>
              </a:defRPr>
            </a:pPr>
            <a:r>
              <a:t>Your slide-show cannot exceed 10 slides.</a:t>
            </a:r>
          </a:p>
          <a:p>
            <a:pPr marL="971550" lvl="1" indent="-228600">
              <a:spcBef>
                <a:spcPts val="400"/>
              </a:spcBef>
              <a:buClr>
                <a:srgbClr val="283C50"/>
              </a:buClr>
              <a:buChar char="•"/>
              <a:defRPr sz="2000" i="1">
                <a:solidFill>
                  <a:srgbClr val="283C50"/>
                </a:solidFill>
              </a:defRPr>
            </a:pPr>
            <a:r>
              <a:t>Your pitch must not be longer than 5 minutes.</a:t>
            </a:r>
          </a:p>
          <a:p>
            <a:pPr marL="971550" lvl="1" indent="-228600">
              <a:spcBef>
                <a:spcPts val="400"/>
              </a:spcBef>
              <a:buClr>
                <a:srgbClr val="283C50"/>
              </a:buClr>
              <a:buChar char="•"/>
              <a:defRPr sz="2000" i="1">
                <a:solidFill>
                  <a:srgbClr val="283C50"/>
                </a:solidFill>
              </a:defRPr>
            </a:pPr>
            <a:r>
              <a:t>You will pitch in the language you most feel comfortable with.</a:t>
            </a:r>
          </a:p>
          <a:p>
            <a:pPr marL="971550" lvl="1" indent="-228600">
              <a:spcBef>
                <a:spcPts val="400"/>
              </a:spcBef>
              <a:buClr>
                <a:srgbClr val="283C50"/>
              </a:buClr>
              <a:buChar char="•"/>
              <a:defRPr sz="2000" i="1">
                <a:solidFill>
                  <a:srgbClr val="283C50"/>
                </a:solidFill>
              </a:defRPr>
            </a:pPr>
            <a:r>
              <a:t>Be concise &amp; effective.</a:t>
            </a:r>
          </a:p>
          <a:p>
            <a:pPr marL="971550" lvl="1" indent="-228600">
              <a:spcBef>
                <a:spcPts val="400"/>
              </a:spcBef>
              <a:buClr>
                <a:srgbClr val="283C50"/>
              </a:buClr>
              <a:buChar char="•"/>
              <a:defRPr sz="2000" i="1">
                <a:solidFill>
                  <a:srgbClr val="283C50"/>
                </a:solidFill>
              </a:defRPr>
            </a:pPr>
            <a:r>
              <a:t>Straightforwardness to be successful.</a:t>
            </a:r>
          </a:p>
        </p:txBody>
      </p:sp>
    </p:spTree>
  </p:cSld>
  <p:clrMapOvr>
    <a:masterClrMapping/>
  </p:clrMapOvr>
  <p:transition spd="med"/>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 name="Contenidor de número de diapositiva 3"/>
          <p:cNvSpPr txBox="1">
            <a:spLocks noGrp="1"/>
          </p:cNvSpPr>
          <p:nvPr>
            <p:ph type="sldNum" sz="quarter" idx="4294967295"/>
          </p:nvPr>
        </p:nvSpPr>
        <p:spPr>
          <a:xfrm>
            <a:off x="8413144" y="6224553"/>
            <a:ext cx="273653" cy="264251"/>
          </a:xfrm>
          <a:prstGeom prst="rect">
            <a:avLst/>
          </a:prstGeom>
          <a:extLst>
            <a:ext uri="{C572A759-6A51-4108-AA02-DFA0A04FC94B}">
              <ma14:wrappingTextBoxFlag xmlns:ma14="http://schemas.microsoft.com/office/mac/drawingml/2011/main" val="1"/>
            </a:ext>
          </a:extLst>
        </p:spPr>
        <p:txBody>
          <a:bodyPr/>
          <a:lstStyle/>
          <a:p>
            <a:fld id="{86CB4B4D-7CA3-9044-876B-883B54F8677D}" type="slidenum">
              <a:t>16</a:t>
            </a:fld>
            <a:endParaRPr/>
          </a:p>
        </p:txBody>
      </p:sp>
      <p:sp>
        <p:nvSpPr>
          <p:cNvPr id="359" name="Títol 4"/>
          <p:cNvSpPr txBox="1">
            <a:spLocks noGrp="1"/>
          </p:cNvSpPr>
          <p:nvPr>
            <p:ph type="title"/>
          </p:nvPr>
        </p:nvSpPr>
        <p:spPr>
          <a:xfrm>
            <a:off x="429319" y="327931"/>
            <a:ext cx="8674431" cy="490067"/>
          </a:xfrm>
          <a:prstGeom prst="rect">
            <a:avLst/>
          </a:prstGeom>
        </p:spPr>
        <p:txBody>
          <a:bodyPr>
            <a:noAutofit/>
          </a:bodyPr>
          <a:lstStyle/>
          <a:p>
            <a:r>
              <a:t>Green start ups meet investors demo day pitch guidelines</a:t>
            </a:r>
          </a:p>
        </p:txBody>
      </p:sp>
      <p:sp>
        <p:nvSpPr>
          <p:cNvPr id="360" name="Contenidor de contingut 1"/>
          <p:cNvSpPr txBox="1">
            <a:spLocks noGrp="1"/>
          </p:cNvSpPr>
          <p:nvPr>
            <p:ph type="body" idx="1"/>
          </p:nvPr>
        </p:nvSpPr>
        <p:spPr>
          <a:xfrm>
            <a:off x="429318" y="1473196"/>
            <a:ext cx="7983825" cy="3911608"/>
          </a:xfrm>
          <a:prstGeom prst="rect">
            <a:avLst/>
          </a:prstGeom>
        </p:spPr>
        <p:txBody>
          <a:bodyPr>
            <a:noAutofit/>
          </a:bodyPr>
          <a:lstStyle/>
          <a:p>
            <a:pPr marL="0" indent="0">
              <a:spcBef>
                <a:spcPts val="400"/>
              </a:spcBef>
              <a:buSzTx/>
              <a:buNone/>
              <a:defRPr b="1">
                <a:solidFill>
                  <a:srgbClr val="283C50"/>
                </a:solidFill>
              </a:defRPr>
            </a:pPr>
            <a:r>
              <a:rPr dirty="0"/>
              <a:t>Before your presentation:</a:t>
            </a:r>
          </a:p>
          <a:p>
            <a:pPr marL="971550" lvl="1" indent="-228600">
              <a:spcBef>
                <a:spcPts val="400"/>
              </a:spcBef>
              <a:buClr>
                <a:srgbClr val="283C50"/>
              </a:buClr>
              <a:buChar char="•"/>
              <a:defRPr sz="2000" i="1">
                <a:solidFill>
                  <a:srgbClr val="283C50"/>
                </a:solidFill>
              </a:defRPr>
            </a:pPr>
            <a:r>
              <a:rPr u="sng" dirty="0"/>
              <a:t>Does the story flow well</a:t>
            </a:r>
            <a:r>
              <a:rPr dirty="0" smtClean="0"/>
              <a:t>?</a:t>
            </a:r>
            <a:r>
              <a:rPr lang="es-ES" dirty="0" smtClean="0"/>
              <a:t> </a:t>
            </a:r>
            <a:r>
              <a:rPr dirty="0" smtClean="0"/>
              <a:t>Test </a:t>
            </a:r>
            <a:r>
              <a:rPr dirty="0"/>
              <a:t>it on family and friends!</a:t>
            </a:r>
          </a:p>
          <a:p>
            <a:pPr marL="971550" lvl="1" indent="-228600">
              <a:spcBef>
                <a:spcPts val="400"/>
              </a:spcBef>
              <a:buClr>
                <a:srgbClr val="283C50"/>
              </a:buClr>
              <a:buChar char="•"/>
              <a:defRPr sz="2000" i="1">
                <a:solidFill>
                  <a:srgbClr val="283C50"/>
                </a:solidFill>
              </a:defRPr>
            </a:pPr>
            <a:r>
              <a:rPr u="sng" dirty="0"/>
              <a:t>Does each slide stand on its own two feet</a:t>
            </a:r>
            <a:r>
              <a:rPr dirty="0"/>
              <a:t>? Review them.</a:t>
            </a:r>
          </a:p>
          <a:p>
            <a:pPr marL="971550" lvl="1" indent="-228600">
              <a:spcBef>
                <a:spcPts val="400"/>
              </a:spcBef>
              <a:buClr>
                <a:srgbClr val="283C50"/>
              </a:buClr>
              <a:buChar char="•"/>
              <a:defRPr sz="2000" i="1">
                <a:solidFill>
                  <a:srgbClr val="283C50"/>
                </a:solidFill>
              </a:defRPr>
            </a:pPr>
            <a:r>
              <a:rPr u="sng" dirty="0"/>
              <a:t>Are the accomplishments clear</a:t>
            </a:r>
            <a:r>
              <a:rPr dirty="0"/>
              <a:t>? Ask for feedback to trainers.</a:t>
            </a:r>
          </a:p>
          <a:p>
            <a:pPr marL="971550" lvl="1" indent="-228600">
              <a:spcBef>
                <a:spcPts val="400"/>
              </a:spcBef>
              <a:buClr>
                <a:srgbClr val="283C50"/>
              </a:buClr>
              <a:buChar char="•"/>
              <a:defRPr sz="2000" i="1">
                <a:solidFill>
                  <a:srgbClr val="283C50"/>
                </a:solidFill>
              </a:defRPr>
            </a:pPr>
            <a:r>
              <a:rPr u="sng" dirty="0"/>
              <a:t>Do an uninformed reader “gets it”</a:t>
            </a:r>
            <a:r>
              <a:rPr dirty="0"/>
              <a:t>? Test it again.</a:t>
            </a:r>
          </a:p>
          <a:p>
            <a:pPr marL="971550" lvl="1" indent="-228600">
              <a:spcBef>
                <a:spcPts val="400"/>
              </a:spcBef>
              <a:buClr>
                <a:srgbClr val="283C50"/>
              </a:buClr>
              <a:buChar char="•"/>
              <a:defRPr sz="2000" i="1">
                <a:solidFill>
                  <a:srgbClr val="283C50"/>
                </a:solidFill>
              </a:defRPr>
            </a:pPr>
            <a:r>
              <a:rPr u="sng" dirty="0"/>
              <a:t>Unsubstantiated points</a:t>
            </a:r>
            <a:r>
              <a:rPr dirty="0"/>
              <a:t>? Ask for feedback to trainers.</a:t>
            </a:r>
          </a:p>
        </p:txBody>
      </p:sp>
    </p:spTree>
  </p:cSld>
  <p:clrMapOvr>
    <a:masterClrMapping/>
  </p:clrMapOvr>
  <p:transition spd="med"/>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2" name="Títol 4"/>
          <p:cNvSpPr txBox="1">
            <a:spLocks noGrp="1"/>
          </p:cNvSpPr>
          <p:nvPr>
            <p:ph type="title"/>
          </p:nvPr>
        </p:nvSpPr>
        <p:spPr>
          <a:xfrm>
            <a:off x="424270" y="692691"/>
            <a:ext cx="3915266" cy="5112577"/>
          </a:xfrm>
          <a:prstGeom prst="rect">
            <a:avLst/>
          </a:prstGeom>
        </p:spPr>
        <p:txBody>
          <a:bodyPr/>
          <a:lstStyle/>
          <a:p>
            <a:r>
              <a:t>Good luck!</a:t>
            </a:r>
          </a:p>
        </p:txBody>
      </p:sp>
    </p:spTree>
  </p:cSld>
  <p:clrMapOvr>
    <a:masterClrMapping/>
  </p:clrMapOvr>
  <p:transition spd="med"/>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66" name="Imatge 3"/>
          <p:cNvGrpSpPr/>
          <p:nvPr/>
        </p:nvGrpSpPr>
        <p:grpSpPr>
          <a:xfrm>
            <a:off x="0" y="-32833"/>
            <a:ext cx="9144000" cy="3307668"/>
            <a:chOff x="0" y="0"/>
            <a:chExt cx="9144000" cy="3307667"/>
          </a:xfrm>
        </p:grpSpPr>
        <p:sp>
          <p:nvSpPr>
            <p:cNvPr id="364" name="Rectangle"/>
            <p:cNvSpPr/>
            <p:nvPr/>
          </p:nvSpPr>
          <p:spPr>
            <a:xfrm>
              <a:off x="0" y="-1"/>
              <a:ext cx="9144000" cy="3307666"/>
            </a:xfrm>
            <a:prstGeom prst="rect">
              <a:avLst/>
            </a:prstGeom>
            <a:gradFill flip="none" rotWithShape="1">
              <a:gsLst>
                <a:gs pos="0">
                  <a:srgbClr val="98B4E5"/>
                </a:gs>
                <a:gs pos="50000">
                  <a:srgbClr val="C0D0ED"/>
                </a:gs>
                <a:gs pos="100000">
                  <a:srgbClr val="E0E7F5"/>
                </a:gs>
              </a:gsLst>
              <a:lin ang="5400000" scaled="0"/>
            </a:gradFill>
            <a:ln w="12700" cap="flat">
              <a:noFill/>
              <a:miter lim="400000"/>
            </a:ln>
            <a:effectLst/>
          </p:spPr>
          <p:txBody>
            <a:bodyPr wrap="square" lIns="45718" tIns="45718" rIns="45718" bIns="45718" numCol="1" anchor="ctr">
              <a:noAutofit/>
            </a:bodyPr>
            <a:lstStyle/>
            <a:p>
              <a:endParaRPr/>
            </a:p>
          </p:txBody>
        </p:sp>
        <p:pic>
          <p:nvPicPr>
            <p:cNvPr id="365" name="image25.png" descr="image25.png"/>
            <p:cNvPicPr>
              <a:picLocks noChangeAspect="1"/>
            </p:cNvPicPr>
            <p:nvPr/>
          </p:nvPicPr>
          <p:blipFill>
            <a:blip r:embed="rId2">
              <a:extLst/>
            </a:blip>
            <a:stretch>
              <a:fillRect/>
            </a:stretch>
          </p:blipFill>
          <p:spPr>
            <a:xfrm>
              <a:off x="0" y="0"/>
              <a:ext cx="9144000" cy="3307667"/>
            </a:xfrm>
            <a:prstGeom prst="rect">
              <a:avLst/>
            </a:prstGeom>
            <a:ln w="12700" cap="flat">
              <a:noFill/>
              <a:miter lim="400000"/>
            </a:ln>
            <a:effectLst>
              <a:outerShdw rotWithShape="0">
                <a:srgbClr val="000000"/>
              </a:outerShdw>
            </a:effectLst>
          </p:spPr>
        </p:pic>
      </p:grpSp>
      <p:sp>
        <p:nvSpPr>
          <p:cNvPr id="367" name="1 Título"/>
          <p:cNvSpPr txBox="1"/>
          <p:nvPr/>
        </p:nvSpPr>
        <p:spPr>
          <a:xfrm>
            <a:off x="-30616" y="980725"/>
            <a:ext cx="9205232" cy="1448552"/>
          </a:xfrm>
          <a:prstGeom prst="rect">
            <a:avLst/>
          </a:prstGeom>
          <a:ln w="12700">
            <a:miter lim="400000"/>
          </a:ln>
          <a:effectLst>
            <a:outerShdw blurRad="38100" dist="23000" dir="5400000" rotWithShape="0">
              <a:srgbClr val="283C50">
                <a:alpha val="82855"/>
              </a:srgbClr>
            </a:outerShdw>
          </a:effectLst>
          <a:extLst>
            <a:ext uri="{C572A759-6A51-4108-AA02-DFA0A04FC94B}">
              <ma14:wrappingTextBoxFlag xmlns:ma14="http://schemas.microsoft.com/office/mac/drawingml/2011/main" val="1"/>
            </a:ext>
          </a:extLst>
        </p:spPr>
        <p:txBody>
          <a:bodyPr lIns="45718" tIns="45718" rIns="45718" bIns="45718">
            <a:spAutoFit/>
          </a:bodyPr>
          <a:lstStyle>
            <a:lvl1pPr algn="ctr" defTabSz="914400">
              <a:defRPr sz="9600" b="1" cap="all">
                <a:solidFill>
                  <a:srgbClr val="FFFFFF"/>
                </a:solidFill>
              </a:defRPr>
            </a:lvl1pPr>
          </a:lstStyle>
          <a:p>
            <a:r>
              <a:t>THANK YOU</a:t>
            </a:r>
          </a:p>
        </p:txBody>
      </p:sp>
      <p:sp>
        <p:nvSpPr>
          <p:cNvPr id="368" name="Subtitle 15"/>
          <p:cNvSpPr txBox="1"/>
          <p:nvPr/>
        </p:nvSpPr>
        <p:spPr>
          <a:xfrm>
            <a:off x="235889" y="4248932"/>
            <a:ext cx="8672222" cy="654055"/>
          </a:xfrm>
          <a:prstGeom prst="rect">
            <a:avLst/>
          </a:prstGeom>
          <a:ln w="12700">
            <a:miter lim="400000"/>
          </a:ln>
          <a:extLst>
            <a:ext uri="{C572A759-6A51-4108-AA02-DFA0A04FC94B}">
              <ma14:wrappingTextBoxFlag xmlns:ma14="http://schemas.microsoft.com/office/mac/drawingml/2011/main" val="1"/>
            </a:ext>
          </a:extLst>
        </p:spPr>
        <p:txBody>
          <a:bodyPr lIns="45718" tIns="45718" rIns="45718" bIns="45718">
            <a:normAutofit/>
          </a:bodyPr>
          <a:lstStyle>
            <a:lvl1pPr algn="ctr" defTabSz="914400">
              <a:spcBef>
                <a:spcPts val="800"/>
              </a:spcBef>
              <a:defRPr sz="3600" b="1">
                <a:solidFill>
                  <a:srgbClr val="223C52"/>
                </a:solidFill>
              </a:defRPr>
            </a:lvl1pPr>
          </a:lstStyle>
          <a:p>
            <a:r>
              <a:t>www.switchmed.eu</a:t>
            </a:r>
          </a:p>
        </p:txBody>
      </p:sp>
      <p:pic>
        <p:nvPicPr>
          <p:cNvPr id="369" name="EU + SM + UNIDO + UN + MAP + SCPRAC_A4_Horizontal_Color.png" descr="EU + SM + UNIDO + UN + MAP + SCPRAC_A4_Horizontal_Color.png"/>
          <p:cNvPicPr>
            <a:picLocks noChangeAspect="1"/>
          </p:cNvPicPr>
          <p:nvPr/>
        </p:nvPicPr>
        <p:blipFill>
          <a:blip r:embed="rId3">
            <a:extLst/>
          </a:blip>
          <a:stretch>
            <a:fillRect/>
          </a:stretch>
        </p:blipFill>
        <p:spPr>
          <a:xfrm>
            <a:off x="0" y="5877083"/>
            <a:ext cx="9144000" cy="983541"/>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8" name="Contenidor de contingut 1"/>
          <p:cNvSpPr txBox="1">
            <a:spLocks noGrp="1"/>
          </p:cNvSpPr>
          <p:nvPr>
            <p:ph type="body" sz="half" idx="1"/>
          </p:nvPr>
        </p:nvSpPr>
        <p:spPr>
          <a:xfrm>
            <a:off x="429318" y="1600196"/>
            <a:ext cx="4495530" cy="3707530"/>
          </a:xfrm>
          <a:prstGeom prst="rect">
            <a:avLst/>
          </a:prstGeom>
        </p:spPr>
        <p:txBody>
          <a:bodyPr>
            <a:noAutofit/>
          </a:bodyPr>
          <a:lstStyle/>
          <a:p>
            <a:pPr marL="0" indent="0">
              <a:spcBef>
                <a:spcPts val="400"/>
              </a:spcBef>
              <a:buSzTx/>
              <a:buNone/>
              <a:defRPr sz="2000">
                <a:solidFill>
                  <a:srgbClr val="283C50"/>
                </a:solidFill>
              </a:defRPr>
            </a:pPr>
            <a:r>
              <a:t>The aim of this document is to help you to be ready for your “demo day pitch” event and possible “One to One” meeting with investors interested in your project.</a:t>
            </a:r>
          </a:p>
          <a:p>
            <a:pPr marL="0" indent="0">
              <a:spcBef>
                <a:spcPts val="400"/>
              </a:spcBef>
              <a:buSzTx/>
              <a:buNone/>
              <a:defRPr sz="2000">
                <a:solidFill>
                  <a:srgbClr val="283C50"/>
                </a:solidFill>
              </a:defRPr>
            </a:pPr>
            <a:endParaRPr/>
          </a:p>
          <a:p>
            <a:pPr marL="0" indent="0">
              <a:spcBef>
                <a:spcPts val="400"/>
              </a:spcBef>
              <a:buSzTx/>
              <a:buNone/>
              <a:defRPr sz="2000">
                <a:solidFill>
                  <a:srgbClr val="283C50"/>
                </a:solidFill>
              </a:defRPr>
            </a:pPr>
            <a:r>
              <a:t>Please read carefully the following slides and take your time to imagine how your best presentation would be.</a:t>
            </a:r>
          </a:p>
          <a:p>
            <a:pPr marL="0" indent="0">
              <a:spcBef>
                <a:spcPts val="400"/>
              </a:spcBef>
              <a:buSzTx/>
              <a:buNone/>
              <a:defRPr sz="2000">
                <a:solidFill>
                  <a:srgbClr val="283C50"/>
                </a:solidFill>
              </a:defRPr>
            </a:pPr>
            <a:endParaRPr/>
          </a:p>
          <a:p>
            <a:pPr marL="0" indent="0">
              <a:spcBef>
                <a:spcPts val="400"/>
              </a:spcBef>
              <a:buSzTx/>
              <a:buNone/>
              <a:defRPr b="1">
                <a:solidFill>
                  <a:srgbClr val="283C50"/>
                </a:solidFill>
              </a:defRPr>
            </a:pPr>
            <a:r>
              <a:t>Good luck!</a:t>
            </a:r>
          </a:p>
        </p:txBody>
      </p:sp>
      <p:sp>
        <p:nvSpPr>
          <p:cNvPr id="199" name="Contenidor de número de diapositiva 3"/>
          <p:cNvSpPr txBox="1">
            <a:spLocks noGrp="1"/>
          </p:cNvSpPr>
          <p:nvPr>
            <p:ph type="sldNum" sz="quarter" idx="4294967295"/>
          </p:nvPr>
        </p:nvSpPr>
        <p:spPr>
          <a:xfrm>
            <a:off x="8497902" y="6224553"/>
            <a:ext cx="188894" cy="264251"/>
          </a:xfrm>
          <a:prstGeom prst="rect">
            <a:avLst/>
          </a:prstGeom>
          <a:extLst>
            <a:ext uri="{C572A759-6A51-4108-AA02-DFA0A04FC94B}">
              <ma14:wrappingTextBoxFlag xmlns:ma14="http://schemas.microsoft.com/office/mac/drawingml/2011/main" val="1"/>
            </a:ext>
          </a:extLst>
        </p:spPr>
        <p:txBody>
          <a:bodyPr/>
          <a:lstStyle/>
          <a:p>
            <a:fld id="{86CB4B4D-7CA3-9044-876B-883B54F8677D}" type="slidenum">
              <a:t>2</a:t>
            </a:fld>
            <a:endParaRPr/>
          </a:p>
        </p:txBody>
      </p:sp>
      <p:sp>
        <p:nvSpPr>
          <p:cNvPr id="200" name="Títol 4"/>
          <p:cNvSpPr txBox="1">
            <a:spLocks noGrp="1"/>
          </p:cNvSpPr>
          <p:nvPr>
            <p:ph type="title"/>
          </p:nvPr>
        </p:nvSpPr>
        <p:spPr>
          <a:xfrm>
            <a:off x="429319" y="327931"/>
            <a:ext cx="8566411" cy="490067"/>
          </a:xfrm>
          <a:prstGeom prst="rect">
            <a:avLst/>
          </a:prstGeom>
        </p:spPr>
        <p:txBody>
          <a:bodyPr>
            <a:noAutofit/>
          </a:bodyPr>
          <a:lstStyle/>
          <a:p>
            <a:r>
              <a:t>Green start ups meet investors demo day pitch guidelines</a:t>
            </a:r>
          </a:p>
        </p:txBody>
      </p:sp>
      <p:pic>
        <p:nvPicPr>
          <p:cNvPr id="201" name="Icon1-01.png" descr="Icon1-01.png"/>
          <p:cNvPicPr>
            <a:picLocks noChangeAspect="1"/>
          </p:cNvPicPr>
          <p:nvPr/>
        </p:nvPicPr>
        <p:blipFill>
          <a:blip r:embed="rId2">
            <a:extLst/>
          </a:blip>
          <a:srcRect/>
          <a:stretch>
            <a:fillRect/>
          </a:stretch>
        </p:blipFill>
        <p:spPr>
          <a:xfrm>
            <a:off x="5666245" y="2038090"/>
            <a:ext cx="2359997" cy="2384926"/>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3" name="Contenidor de contingut 1"/>
          <p:cNvSpPr txBox="1">
            <a:spLocks noGrp="1"/>
          </p:cNvSpPr>
          <p:nvPr>
            <p:ph type="body" sz="half" idx="1"/>
          </p:nvPr>
        </p:nvSpPr>
        <p:spPr>
          <a:xfrm>
            <a:off x="429318" y="1600196"/>
            <a:ext cx="5034013" cy="4217501"/>
          </a:xfrm>
          <a:prstGeom prst="rect">
            <a:avLst/>
          </a:prstGeom>
        </p:spPr>
        <p:txBody>
          <a:bodyPr>
            <a:noAutofit/>
          </a:bodyPr>
          <a:lstStyle/>
          <a:p>
            <a:pPr marL="0" indent="0">
              <a:spcBef>
                <a:spcPts val="400"/>
              </a:spcBef>
              <a:buSzTx/>
              <a:buNone/>
              <a:defRPr sz="2000"/>
            </a:pPr>
            <a:r>
              <a:t>But…before starting:</a:t>
            </a:r>
          </a:p>
          <a:p>
            <a:pPr marL="0" indent="0">
              <a:spcBef>
                <a:spcPts val="400"/>
              </a:spcBef>
              <a:buSzTx/>
              <a:buNone/>
              <a:defRPr sz="2000"/>
            </a:pPr>
            <a:r>
              <a:t>What a demo day pitch is? How it really works and how can you get ready?</a:t>
            </a:r>
          </a:p>
          <a:p>
            <a:pPr marL="0" indent="0">
              <a:spcBef>
                <a:spcPts val="400"/>
              </a:spcBef>
              <a:buSzTx/>
              <a:buNone/>
              <a:defRPr sz="2000"/>
            </a:pPr>
            <a:endParaRPr/>
          </a:p>
          <a:p>
            <a:pPr marL="0" indent="0">
              <a:spcBef>
                <a:spcPts val="400"/>
              </a:spcBef>
              <a:buSzTx/>
              <a:buNone/>
              <a:defRPr sz="2000"/>
            </a:pPr>
            <a:r>
              <a:t>Take </a:t>
            </a:r>
            <a:r>
              <a:rPr b="1"/>
              <a:t>5 minutes</a:t>
            </a:r>
            <a:r>
              <a:t> to watch these videos to get some inspiration:</a:t>
            </a:r>
          </a:p>
          <a:p>
            <a:pPr marL="0" indent="0">
              <a:spcBef>
                <a:spcPts val="400"/>
              </a:spcBef>
              <a:buSzTx/>
              <a:buNone/>
              <a:defRPr sz="2000"/>
            </a:pPr>
            <a:endParaRPr/>
          </a:p>
          <a:p>
            <a:pPr marL="0" indent="0">
              <a:spcBef>
                <a:spcPts val="400"/>
              </a:spcBef>
              <a:buSzTx/>
              <a:buNone/>
              <a:defRPr sz="2000"/>
            </a:pPr>
            <a:r>
              <a:rPr u="sng">
                <a:solidFill>
                  <a:srgbClr val="0000FF"/>
                </a:solidFill>
                <a:uFill>
                  <a:solidFill>
                    <a:srgbClr val="0000FF"/>
                  </a:solidFill>
                </a:uFill>
                <a:hlinkClick r:id="rId2"/>
              </a:rPr>
              <a:t>www.youtube.com/watch?v=bZTWx2bftaw</a:t>
            </a:r>
          </a:p>
          <a:p>
            <a:pPr marL="0" indent="0">
              <a:spcBef>
                <a:spcPts val="400"/>
              </a:spcBef>
              <a:buSzTx/>
              <a:buNone/>
              <a:defRPr sz="2000"/>
            </a:pPr>
            <a:r>
              <a:rPr u="sng">
                <a:solidFill>
                  <a:srgbClr val="0000FF"/>
                </a:solidFill>
                <a:uFill>
                  <a:solidFill>
                    <a:srgbClr val="0000FF"/>
                  </a:solidFill>
                </a:uFill>
                <a:hlinkClick r:id="rId3"/>
              </a:rPr>
              <a:t>www.youtube.com/watch?v=7u0cKqRPYhY</a:t>
            </a:r>
          </a:p>
        </p:txBody>
      </p:sp>
      <p:sp>
        <p:nvSpPr>
          <p:cNvPr id="204" name="Contenidor de número de diapositiva 3"/>
          <p:cNvSpPr txBox="1">
            <a:spLocks noGrp="1"/>
          </p:cNvSpPr>
          <p:nvPr>
            <p:ph type="sldNum" sz="quarter" idx="4294967295"/>
          </p:nvPr>
        </p:nvSpPr>
        <p:spPr>
          <a:xfrm>
            <a:off x="8497902" y="6224553"/>
            <a:ext cx="188894" cy="264251"/>
          </a:xfrm>
          <a:prstGeom prst="rect">
            <a:avLst/>
          </a:prstGeom>
          <a:extLst>
            <a:ext uri="{C572A759-6A51-4108-AA02-DFA0A04FC94B}">
              <ma14:wrappingTextBoxFlag xmlns:ma14="http://schemas.microsoft.com/office/mac/drawingml/2011/main" val="1"/>
            </a:ext>
          </a:extLst>
        </p:spPr>
        <p:txBody>
          <a:bodyPr/>
          <a:lstStyle/>
          <a:p>
            <a:fld id="{86CB4B4D-7CA3-9044-876B-883B54F8677D}" type="slidenum">
              <a:t>3</a:t>
            </a:fld>
            <a:endParaRPr/>
          </a:p>
        </p:txBody>
      </p:sp>
      <p:sp>
        <p:nvSpPr>
          <p:cNvPr id="205" name="Contenidor de contingut 1"/>
          <p:cNvSpPr txBox="1"/>
          <p:nvPr/>
        </p:nvSpPr>
        <p:spPr>
          <a:xfrm>
            <a:off x="5649017" y="1600196"/>
            <a:ext cx="2172501" cy="2290901"/>
          </a:xfrm>
          <a:prstGeom prst="rect">
            <a:avLst/>
          </a:prstGeom>
          <a:ln w="12700">
            <a:miter lim="400000"/>
          </a:ln>
          <a:extLst>
            <a:ext uri="{C572A759-6A51-4108-AA02-DFA0A04FC94B}">
              <ma14:wrappingTextBoxFlag xmlns:ma14="http://schemas.microsoft.com/office/mac/drawingml/2011/main" val="1"/>
            </a:ext>
          </a:extLst>
        </p:spPr>
        <p:txBody>
          <a:bodyPr lIns="45718" tIns="45718" rIns="45718" bIns="45718"/>
          <a:lstStyle/>
          <a:p>
            <a:pPr defTabSz="914400">
              <a:spcBef>
                <a:spcPts val="400"/>
              </a:spcBef>
              <a:buFont typeface="Arial"/>
              <a:defRPr sz="1500" i="1">
                <a:solidFill>
                  <a:srgbClr val="283C50"/>
                </a:solidFill>
              </a:defRPr>
            </a:pPr>
            <a:r>
              <a:t>Whether you are trying to </a:t>
            </a:r>
            <a:r>
              <a:rPr b="1" i="0"/>
              <a:t>raise money </a:t>
            </a:r>
            <a:r>
              <a:t>for your business or just want </a:t>
            </a:r>
            <a:r>
              <a:rPr b="1" i="0"/>
              <a:t>to perfect your business strategy</a:t>
            </a:r>
            <a:r>
              <a:t>, a solid pitch is an essential tool for achieving your goals. </a:t>
            </a:r>
          </a:p>
        </p:txBody>
      </p:sp>
      <p:sp>
        <p:nvSpPr>
          <p:cNvPr id="206" name="Títol 4"/>
          <p:cNvSpPr txBox="1">
            <a:spLocks noGrp="1"/>
          </p:cNvSpPr>
          <p:nvPr>
            <p:ph type="title"/>
          </p:nvPr>
        </p:nvSpPr>
        <p:spPr>
          <a:xfrm>
            <a:off x="429319" y="327931"/>
            <a:ext cx="8566411" cy="490067"/>
          </a:xfrm>
          <a:prstGeom prst="rect">
            <a:avLst/>
          </a:prstGeom>
        </p:spPr>
        <p:txBody>
          <a:bodyPr>
            <a:noAutofit/>
          </a:bodyPr>
          <a:lstStyle/>
          <a:p>
            <a:r>
              <a:t>Green start ups meet investors demo day pitch guidelines</a:t>
            </a:r>
          </a:p>
        </p:txBody>
      </p:sp>
    </p:spTree>
  </p:cSld>
  <p:clrMapOvr>
    <a:masterClrMapping/>
  </p:clrMapOvr>
  <p:transition spd="med"/>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8" name="Contenidor de contingut 1"/>
          <p:cNvSpPr txBox="1">
            <a:spLocks noGrp="1"/>
          </p:cNvSpPr>
          <p:nvPr>
            <p:ph type="body" sz="half" idx="1"/>
          </p:nvPr>
        </p:nvSpPr>
        <p:spPr>
          <a:xfrm>
            <a:off x="429318" y="1600196"/>
            <a:ext cx="4583273" cy="3835145"/>
          </a:xfrm>
          <a:prstGeom prst="rect">
            <a:avLst/>
          </a:prstGeom>
        </p:spPr>
        <p:txBody>
          <a:bodyPr>
            <a:noAutofit/>
          </a:bodyPr>
          <a:lstStyle/>
          <a:p>
            <a:pPr marL="0" indent="0">
              <a:spcBef>
                <a:spcPts val="400"/>
              </a:spcBef>
              <a:buSzTx/>
              <a:buNone/>
              <a:defRPr sz="2000" b="1">
                <a:solidFill>
                  <a:srgbClr val="283C50"/>
                </a:solidFill>
              </a:defRPr>
            </a:pPr>
            <a:r>
              <a:t>IN FEW DAYS YOU WILL PITCH YOUR IDEA IN FRONT OF POSSIBLE INVESTORS DURING 5 MINUTES. </a:t>
            </a:r>
          </a:p>
          <a:p>
            <a:pPr marL="0" indent="0">
              <a:spcBef>
                <a:spcPts val="400"/>
              </a:spcBef>
              <a:buSzTx/>
              <a:buNone/>
              <a:defRPr sz="2000">
                <a:solidFill>
                  <a:srgbClr val="283C50"/>
                </a:solidFill>
              </a:defRPr>
            </a:pPr>
            <a:endParaRPr/>
          </a:p>
          <a:p>
            <a:pPr marL="0" indent="0">
              <a:spcBef>
                <a:spcPts val="400"/>
              </a:spcBef>
              <a:buSzTx/>
              <a:buNone/>
              <a:defRPr sz="2000">
                <a:solidFill>
                  <a:srgbClr val="283C50"/>
                </a:solidFill>
              </a:defRPr>
            </a:pPr>
            <a:r>
              <a:t>After the pitching you will probably have the chance to meet some of them and receive feedbacks about how to improve your business.</a:t>
            </a:r>
          </a:p>
          <a:p>
            <a:pPr marL="0" indent="0">
              <a:spcBef>
                <a:spcPts val="400"/>
              </a:spcBef>
              <a:buSzTx/>
              <a:buNone/>
              <a:defRPr sz="2000">
                <a:solidFill>
                  <a:srgbClr val="283C50"/>
                </a:solidFill>
              </a:defRPr>
            </a:pPr>
            <a:endParaRPr/>
          </a:p>
          <a:p>
            <a:pPr marL="0" indent="0">
              <a:spcBef>
                <a:spcPts val="400"/>
              </a:spcBef>
              <a:buSzTx/>
              <a:buNone/>
              <a:defRPr sz="2000" b="1">
                <a:solidFill>
                  <a:srgbClr val="283C50"/>
                </a:solidFill>
              </a:defRPr>
            </a:pPr>
            <a:r>
              <a:t>THIS IS A VERY POSITIVE MOMENT GET READY FOR IT!</a:t>
            </a:r>
          </a:p>
        </p:txBody>
      </p:sp>
      <p:sp>
        <p:nvSpPr>
          <p:cNvPr id="209" name="Contenidor de número de diapositiva 3"/>
          <p:cNvSpPr txBox="1">
            <a:spLocks noGrp="1"/>
          </p:cNvSpPr>
          <p:nvPr>
            <p:ph type="sldNum" sz="quarter" idx="4294967295"/>
          </p:nvPr>
        </p:nvSpPr>
        <p:spPr>
          <a:xfrm>
            <a:off x="8497902" y="6224553"/>
            <a:ext cx="188894" cy="264251"/>
          </a:xfrm>
          <a:prstGeom prst="rect">
            <a:avLst/>
          </a:prstGeom>
          <a:extLst>
            <a:ext uri="{C572A759-6A51-4108-AA02-DFA0A04FC94B}">
              <ma14:wrappingTextBoxFlag xmlns:ma14="http://schemas.microsoft.com/office/mac/drawingml/2011/main" val="1"/>
            </a:ext>
          </a:extLst>
        </p:spPr>
        <p:txBody>
          <a:bodyPr/>
          <a:lstStyle/>
          <a:p>
            <a:fld id="{86CB4B4D-7CA3-9044-876B-883B54F8677D}" type="slidenum">
              <a:t>4</a:t>
            </a:fld>
            <a:endParaRPr/>
          </a:p>
        </p:txBody>
      </p:sp>
      <p:sp>
        <p:nvSpPr>
          <p:cNvPr id="210" name="Contenidor de contingut 1"/>
          <p:cNvSpPr txBox="1"/>
          <p:nvPr/>
        </p:nvSpPr>
        <p:spPr>
          <a:xfrm>
            <a:off x="5649017" y="1600196"/>
            <a:ext cx="2892750" cy="2673294"/>
          </a:xfrm>
          <a:prstGeom prst="rect">
            <a:avLst/>
          </a:prstGeom>
          <a:ln w="12700">
            <a:miter lim="400000"/>
          </a:ln>
          <a:extLst>
            <a:ext uri="{C572A759-6A51-4108-AA02-DFA0A04FC94B}">
              <ma14:wrappingTextBoxFlag xmlns:ma14="http://schemas.microsoft.com/office/mac/drawingml/2011/main" val="1"/>
            </a:ext>
          </a:extLst>
        </p:spPr>
        <p:txBody>
          <a:bodyPr lIns="45718" tIns="45718" rIns="45718" bIns="45718"/>
          <a:lstStyle/>
          <a:p>
            <a:pPr defTabSz="914400">
              <a:spcBef>
                <a:spcPts val="400"/>
              </a:spcBef>
              <a:buFont typeface="Arial"/>
              <a:defRPr sz="1500" i="1">
                <a:solidFill>
                  <a:srgbClr val="283C50"/>
                </a:solidFill>
              </a:defRPr>
            </a:pPr>
            <a:r>
              <a:t>Did you remember how to define your mission? How to identify your market and value proposition?</a:t>
            </a:r>
          </a:p>
          <a:p>
            <a:pPr defTabSz="914400">
              <a:spcBef>
                <a:spcPts val="400"/>
              </a:spcBef>
              <a:buFont typeface="Arial"/>
              <a:defRPr sz="1500" i="1">
                <a:solidFill>
                  <a:srgbClr val="283C50"/>
                </a:solidFill>
              </a:defRPr>
            </a:pPr>
            <a:r>
              <a:t>Have a look at the SwitchMED training methodology to improve the content of your presentation.</a:t>
            </a:r>
          </a:p>
          <a:p>
            <a:pPr defTabSz="914400">
              <a:spcBef>
                <a:spcPts val="400"/>
              </a:spcBef>
              <a:buFont typeface="Arial"/>
              <a:defRPr sz="1500" i="1">
                <a:solidFill>
                  <a:srgbClr val="283C50"/>
                </a:solidFill>
              </a:defRPr>
            </a:pPr>
            <a:endParaRPr/>
          </a:p>
          <a:p>
            <a:pPr defTabSz="914400">
              <a:spcBef>
                <a:spcPts val="400"/>
              </a:spcBef>
              <a:buFont typeface="Arial"/>
              <a:defRPr sz="1500">
                <a:solidFill>
                  <a:srgbClr val="283C50"/>
                </a:solidFill>
              </a:defRPr>
            </a:pPr>
            <a:r>
              <a:rPr u="sng">
                <a:solidFill>
                  <a:srgbClr val="0000FF"/>
                </a:solidFill>
                <a:uFill>
                  <a:solidFill>
                    <a:srgbClr val="0000FF"/>
                  </a:solidFill>
                </a:uFill>
                <a:hlinkClick r:id="rId2"/>
              </a:rPr>
              <a:t>www.switchmed.eu/en/corners/start-up/Porlets/training-materials</a:t>
            </a:r>
          </a:p>
        </p:txBody>
      </p:sp>
      <p:pic>
        <p:nvPicPr>
          <p:cNvPr id="211" name="HANDBOOK.png" descr="HANDBOOK.png">
            <a:hlinkClick r:id="rId3"/>
          </p:cNvPr>
          <p:cNvPicPr>
            <a:picLocks noChangeAspect="1"/>
          </p:cNvPicPr>
          <p:nvPr/>
        </p:nvPicPr>
        <p:blipFill>
          <a:blip r:embed="rId4">
            <a:extLst/>
          </a:blip>
          <a:stretch>
            <a:fillRect/>
          </a:stretch>
        </p:blipFill>
        <p:spPr>
          <a:xfrm>
            <a:off x="5692833" y="4466568"/>
            <a:ext cx="2501650" cy="1775648"/>
          </a:xfrm>
          <a:prstGeom prst="rect">
            <a:avLst/>
          </a:prstGeom>
          <a:ln w="6350">
            <a:solidFill>
              <a:srgbClr val="283C50"/>
            </a:solidFill>
            <a:miter lim="400000"/>
          </a:ln>
        </p:spPr>
      </p:pic>
      <p:sp>
        <p:nvSpPr>
          <p:cNvPr id="212" name="Títol 4"/>
          <p:cNvSpPr txBox="1">
            <a:spLocks noGrp="1"/>
          </p:cNvSpPr>
          <p:nvPr>
            <p:ph type="title"/>
          </p:nvPr>
        </p:nvSpPr>
        <p:spPr>
          <a:xfrm>
            <a:off x="429319" y="327931"/>
            <a:ext cx="8566411" cy="490067"/>
          </a:xfrm>
          <a:prstGeom prst="rect">
            <a:avLst/>
          </a:prstGeom>
        </p:spPr>
        <p:txBody>
          <a:bodyPr>
            <a:noAutofit/>
          </a:bodyPr>
          <a:lstStyle/>
          <a:p>
            <a:r>
              <a:t>Green start ups meet investors demo day pitch guidelines</a:t>
            </a:r>
          </a:p>
        </p:txBody>
      </p:sp>
    </p:spTree>
  </p:cSld>
  <p:clrMapOvr>
    <a:masterClrMapping/>
  </p:clrMapOvr>
  <p:transition spd="med"/>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4" name="Contenidor de contingut 1"/>
          <p:cNvSpPr txBox="1">
            <a:spLocks noGrp="1"/>
          </p:cNvSpPr>
          <p:nvPr>
            <p:ph type="body" sz="half" idx="1"/>
          </p:nvPr>
        </p:nvSpPr>
        <p:spPr>
          <a:xfrm>
            <a:off x="429318" y="1600196"/>
            <a:ext cx="3427695" cy="4014278"/>
          </a:xfrm>
          <a:prstGeom prst="rect">
            <a:avLst/>
          </a:prstGeom>
        </p:spPr>
        <p:txBody>
          <a:bodyPr>
            <a:noAutofit/>
          </a:bodyPr>
          <a:lstStyle/>
          <a:p>
            <a:pPr marL="0" indent="0">
              <a:spcBef>
                <a:spcPts val="400"/>
              </a:spcBef>
              <a:buSzTx/>
              <a:buNone/>
              <a:defRPr sz="2000">
                <a:solidFill>
                  <a:srgbClr val="283C50"/>
                </a:solidFill>
              </a:defRPr>
            </a:pPr>
            <a:r>
              <a:t>An easy way to think of your pitch is as an </a:t>
            </a:r>
            <a:r>
              <a:rPr b="1"/>
              <a:t>executive summary </a:t>
            </a:r>
            <a:r>
              <a:t>that provides a quick overview of your green project and details why you are going to be successful.</a:t>
            </a:r>
          </a:p>
          <a:p>
            <a:pPr marL="0" indent="0">
              <a:spcBef>
                <a:spcPts val="400"/>
              </a:spcBef>
              <a:buSzTx/>
              <a:buNone/>
              <a:defRPr sz="2000">
                <a:solidFill>
                  <a:srgbClr val="283C50"/>
                </a:solidFill>
              </a:defRPr>
            </a:pPr>
            <a:endParaRPr/>
          </a:p>
          <a:p>
            <a:pPr marL="0" indent="0">
              <a:spcBef>
                <a:spcPts val="400"/>
              </a:spcBef>
              <a:buSzTx/>
              <a:buNone/>
              <a:defRPr sz="2000">
                <a:solidFill>
                  <a:srgbClr val="283C50"/>
                </a:solidFill>
              </a:defRPr>
            </a:pPr>
            <a:r>
              <a:t>To present these information remember that investors are very busy so you can use bullet points instead of long phrases. </a:t>
            </a:r>
          </a:p>
        </p:txBody>
      </p:sp>
      <p:sp>
        <p:nvSpPr>
          <p:cNvPr id="215" name="Contenidor de número de diapositiva 3"/>
          <p:cNvSpPr txBox="1">
            <a:spLocks noGrp="1"/>
          </p:cNvSpPr>
          <p:nvPr>
            <p:ph type="sldNum" sz="quarter" idx="4294967295"/>
          </p:nvPr>
        </p:nvSpPr>
        <p:spPr>
          <a:xfrm>
            <a:off x="8497902" y="6224553"/>
            <a:ext cx="188894" cy="264251"/>
          </a:xfrm>
          <a:prstGeom prst="rect">
            <a:avLst/>
          </a:prstGeom>
          <a:extLst>
            <a:ext uri="{C572A759-6A51-4108-AA02-DFA0A04FC94B}">
              <ma14:wrappingTextBoxFlag xmlns:ma14="http://schemas.microsoft.com/office/mac/drawingml/2011/main" val="1"/>
            </a:ext>
          </a:extLst>
        </p:spPr>
        <p:txBody>
          <a:bodyPr/>
          <a:lstStyle/>
          <a:p>
            <a:fld id="{86CB4B4D-7CA3-9044-876B-883B54F8677D}" type="slidenum">
              <a:t>5</a:t>
            </a:fld>
            <a:endParaRPr/>
          </a:p>
        </p:txBody>
      </p:sp>
      <p:sp>
        <p:nvSpPr>
          <p:cNvPr id="216" name="Contenidor de contingut 1"/>
          <p:cNvSpPr txBox="1"/>
          <p:nvPr/>
        </p:nvSpPr>
        <p:spPr>
          <a:xfrm>
            <a:off x="4098473" y="1600196"/>
            <a:ext cx="4574720" cy="4435967"/>
          </a:xfrm>
          <a:prstGeom prst="rect">
            <a:avLst/>
          </a:prstGeom>
          <a:ln w="12700">
            <a:miter lim="400000"/>
          </a:ln>
          <a:extLst>
            <a:ext uri="{C572A759-6A51-4108-AA02-DFA0A04FC94B}">
              <ma14:wrappingTextBoxFlag xmlns:ma14="http://schemas.microsoft.com/office/mac/drawingml/2011/main" val="1"/>
            </a:ext>
          </a:extLst>
        </p:spPr>
        <p:txBody>
          <a:bodyPr lIns="45718" tIns="45718" rIns="45718" bIns="45718"/>
          <a:lstStyle/>
          <a:p>
            <a:pPr defTabSz="914400">
              <a:spcBef>
                <a:spcPts val="400"/>
              </a:spcBef>
              <a:buFont typeface="Arial"/>
              <a:defRPr sz="1100" b="1" i="1">
                <a:solidFill>
                  <a:srgbClr val="283C50"/>
                </a:solidFill>
              </a:defRPr>
            </a:pPr>
            <a:r>
              <a:t>Before starting with the presentation take your time to think about:</a:t>
            </a:r>
          </a:p>
          <a:p>
            <a:pPr marL="228600" indent="-228600" defTabSz="914400">
              <a:spcBef>
                <a:spcPts val="400"/>
              </a:spcBef>
              <a:buSzPct val="100000"/>
              <a:buFont typeface="Arial"/>
              <a:buChar char="•"/>
              <a:defRPr sz="1100" i="1">
                <a:solidFill>
                  <a:srgbClr val="283C50"/>
                </a:solidFill>
              </a:defRPr>
            </a:pPr>
            <a:r>
              <a:rPr b="1" u="sng"/>
              <a:t>A project summary</a:t>
            </a:r>
            <a:r>
              <a:rPr b="1"/>
              <a:t>:</a:t>
            </a:r>
            <a:r>
              <a:t> you should be able to resume your business idea, the benefits for investors, the innovative character of the product/service you’re delivering in a slide.</a:t>
            </a:r>
          </a:p>
          <a:p>
            <a:pPr marL="228600" indent="-228600" defTabSz="914400">
              <a:spcBef>
                <a:spcPts val="400"/>
              </a:spcBef>
              <a:buSzPct val="100000"/>
              <a:buFont typeface="Arial"/>
              <a:buChar char="•"/>
              <a:defRPr sz="1100" i="1">
                <a:solidFill>
                  <a:srgbClr val="283C50"/>
                </a:solidFill>
              </a:defRPr>
            </a:pPr>
            <a:r>
              <a:rPr b="1" u="sng"/>
              <a:t>Target market</a:t>
            </a:r>
            <a:r>
              <a:rPr b="1"/>
              <a:t>:</a:t>
            </a:r>
            <a:r>
              <a:t> your target segments should be clearly defined and addressed, using few and to-the-point words.</a:t>
            </a:r>
          </a:p>
          <a:p>
            <a:pPr marL="228600" indent="-228600" defTabSz="914400">
              <a:spcBef>
                <a:spcPts val="400"/>
              </a:spcBef>
              <a:buSzPct val="100000"/>
              <a:buFont typeface="Arial"/>
              <a:buChar char="•"/>
              <a:defRPr sz="1100" i="1">
                <a:solidFill>
                  <a:srgbClr val="283C50"/>
                </a:solidFill>
              </a:defRPr>
            </a:pPr>
            <a:r>
              <a:rPr b="1" u="sng"/>
              <a:t>Green Environment Problem and Solution</a:t>
            </a:r>
            <a:r>
              <a:rPr b="1"/>
              <a:t>:</a:t>
            </a:r>
            <a:r>
              <a:t> short but very effective definition</a:t>
            </a:r>
          </a:p>
          <a:p>
            <a:pPr marL="228600" indent="-228600" defTabSz="914400">
              <a:spcBef>
                <a:spcPts val="400"/>
              </a:spcBef>
              <a:buSzPct val="100000"/>
              <a:buFont typeface="Arial"/>
              <a:buChar char="•"/>
              <a:defRPr sz="1100" i="1">
                <a:solidFill>
                  <a:srgbClr val="283C50"/>
                </a:solidFill>
              </a:defRPr>
            </a:pPr>
            <a:r>
              <a:rPr b="1" u="sng"/>
              <a:t>Marketing analysis</a:t>
            </a:r>
            <a:r>
              <a:rPr b="1"/>
              <a:t>:</a:t>
            </a:r>
            <a:r>
              <a:t> show the size of potential target market, how fast it is growing, and who is already working on it (competitors analysis). </a:t>
            </a:r>
          </a:p>
          <a:p>
            <a:pPr marL="228600" indent="-228600" defTabSz="914400">
              <a:spcBef>
                <a:spcPts val="400"/>
              </a:spcBef>
              <a:buSzPct val="100000"/>
              <a:buFont typeface="Arial"/>
              <a:buChar char="•"/>
              <a:defRPr sz="1100" i="1">
                <a:solidFill>
                  <a:srgbClr val="283C50"/>
                </a:solidFill>
              </a:defRPr>
            </a:pPr>
            <a:r>
              <a:rPr b="1" u="sng"/>
              <a:t>Unique selling proposition (USP)</a:t>
            </a:r>
            <a:r>
              <a:rPr b="1"/>
              <a:t>:</a:t>
            </a:r>
            <a:r>
              <a:t> explain why your solution is the best choice for customers 	</a:t>
            </a:r>
          </a:p>
          <a:p>
            <a:pPr marL="228600" indent="-228600" defTabSz="914400">
              <a:spcBef>
                <a:spcPts val="400"/>
              </a:spcBef>
              <a:buSzPct val="100000"/>
              <a:buFont typeface="Arial"/>
              <a:buChar char="•"/>
              <a:defRPr sz="1100" i="1">
                <a:solidFill>
                  <a:srgbClr val="283C50"/>
                </a:solidFill>
              </a:defRPr>
            </a:pPr>
            <a:r>
              <a:rPr b="1" u="sng"/>
              <a:t>Business model</a:t>
            </a:r>
            <a:r>
              <a:rPr b="1"/>
              <a:t>:</a:t>
            </a:r>
            <a:r>
              <a:t> explain in a visual way which will be the main sources of revenues, activities, partners, resources, etc.. </a:t>
            </a:r>
          </a:p>
          <a:p>
            <a:pPr marL="228600" indent="-228600" defTabSz="914400">
              <a:spcBef>
                <a:spcPts val="400"/>
              </a:spcBef>
              <a:buSzPct val="100000"/>
              <a:buFont typeface="Arial"/>
              <a:buChar char="•"/>
              <a:defRPr sz="1100" i="1">
                <a:solidFill>
                  <a:srgbClr val="283C50"/>
                </a:solidFill>
              </a:defRPr>
            </a:pPr>
            <a:r>
              <a:rPr b="1" u="sng"/>
              <a:t>Competitor analysis</a:t>
            </a:r>
            <a:r>
              <a:rPr b="1"/>
              <a:t>:</a:t>
            </a:r>
            <a:r>
              <a:t> list the most important competitors, having care to resume the benefits of your solution (where is best at) if compared to them.</a:t>
            </a:r>
          </a:p>
          <a:p>
            <a:pPr marL="228600" indent="-228600" defTabSz="914400">
              <a:spcBef>
                <a:spcPts val="400"/>
              </a:spcBef>
              <a:buSzPct val="100000"/>
              <a:buFont typeface="Arial"/>
              <a:buChar char="•"/>
              <a:defRPr sz="1100" i="1">
                <a:solidFill>
                  <a:srgbClr val="283C50"/>
                </a:solidFill>
              </a:defRPr>
            </a:pPr>
            <a:r>
              <a:rPr b="1" u="sng"/>
              <a:t>Team</a:t>
            </a:r>
            <a:r>
              <a:rPr b="1"/>
              <a:t>:</a:t>
            </a:r>
            <a:r>
              <a:t> here is the same content as for the short pitch</a:t>
            </a:r>
          </a:p>
          <a:p>
            <a:pPr marL="228600" indent="-228600" defTabSz="914400">
              <a:spcBef>
                <a:spcPts val="400"/>
              </a:spcBef>
              <a:buSzPct val="100000"/>
              <a:buFont typeface="Arial"/>
              <a:buChar char="•"/>
              <a:defRPr sz="1100" i="1">
                <a:solidFill>
                  <a:srgbClr val="283C50"/>
                </a:solidFill>
              </a:defRPr>
            </a:pPr>
            <a:r>
              <a:rPr b="1" u="sng"/>
              <a:t>Milestones</a:t>
            </a:r>
            <a:r>
              <a:rPr b="1"/>
              <a:t>:</a:t>
            </a:r>
            <a:r>
              <a:t> a visual slide illustrating the most important events you achieved insofar, and those that you’re likely to achieve in a set time span (i.e. 1 or 2 years).</a:t>
            </a:r>
          </a:p>
          <a:p>
            <a:pPr marL="228600" indent="-228600" defTabSz="914400">
              <a:spcBef>
                <a:spcPts val="400"/>
              </a:spcBef>
              <a:buSzPct val="100000"/>
              <a:buFont typeface="Arial"/>
              <a:buChar char="•"/>
              <a:defRPr sz="1100" i="1">
                <a:solidFill>
                  <a:srgbClr val="283C50"/>
                </a:solidFill>
              </a:defRPr>
            </a:pPr>
            <a:r>
              <a:rPr b="1" u="sng"/>
              <a:t>Financial data</a:t>
            </a:r>
            <a:r>
              <a:rPr b="1"/>
              <a:t>:</a:t>
            </a:r>
            <a:r>
              <a:t> Remember you company profile</a:t>
            </a:r>
          </a:p>
        </p:txBody>
      </p:sp>
      <p:sp>
        <p:nvSpPr>
          <p:cNvPr id="217" name="Títol 4"/>
          <p:cNvSpPr txBox="1">
            <a:spLocks noGrp="1"/>
          </p:cNvSpPr>
          <p:nvPr>
            <p:ph type="title"/>
          </p:nvPr>
        </p:nvSpPr>
        <p:spPr>
          <a:xfrm>
            <a:off x="429319" y="327931"/>
            <a:ext cx="8566411" cy="490067"/>
          </a:xfrm>
          <a:prstGeom prst="rect">
            <a:avLst/>
          </a:prstGeom>
        </p:spPr>
        <p:txBody>
          <a:bodyPr>
            <a:noAutofit/>
          </a:bodyPr>
          <a:lstStyle/>
          <a:p>
            <a:r>
              <a:t>Green start ups meet investors demo day pitch guidelines</a:t>
            </a:r>
          </a:p>
        </p:txBody>
      </p:sp>
    </p:spTree>
  </p:cSld>
  <p:clrMapOvr>
    <a:masterClrMapping/>
  </p:clrMapOvr>
  <p:transition spd="med"/>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9" name="Contenidor de contingut 1"/>
          <p:cNvSpPr txBox="1">
            <a:spLocks noGrp="1"/>
          </p:cNvSpPr>
          <p:nvPr>
            <p:ph type="body" sz="quarter" idx="1"/>
          </p:nvPr>
        </p:nvSpPr>
        <p:spPr>
          <a:xfrm>
            <a:off x="429318" y="1600196"/>
            <a:ext cx="3728058" cy="3325126"/>
          </a:xfrm>
          <a:prstGeom prst="rect">
            <a:avLst/>
          </a:prstGeom>
        </p:spPr>
        <p:txBody>
          <a:bodyPr>
            <a:noAutofit/>
          </a:bodyPr>
          <a:lstStyle/>
          <a:p>
            <a:pPr defTabSz="457200">
              <a:spcBef>
                <a:spcPts val="600"/>
              </a:spcBef>
              <a:buSzTx/>
              <a:buFontTx/>
              <a:buNone/>
              <a:defRPr sz="2000" b="1">
                <a:solidFill>
                  <a:srgbClr val="283C50"/>
                </a:solidFill>
              </a:defRPr>
            </a:pPr>
            <a:r>
              <a:t>Elevator Pitch:</a:t>
            </a:r>
          </a:p>
          <a:p>
            <a:pPr defTabSz="457200">
              <a:spcBef>
                <a:spcPts val="600"/>
              </a:spcBef>
              <a:buSzTx/>
              <a:buFontTx/>
              <a:buNone/>
              <a:defRPr sz="2000" b="1">
                <a:solidFill>
                  <a:srgbClr val="283C50"/>
                </a:solidFill>
              </a:defRPr>
            </a:pPr>
            <a:endParaRPr/>
          </a:p>
          <a:p>
            <a:pPr marL="800100" lvl="1" indent="-342900" defTabSz="457200">
              <a:spcBef>
                <a:spcPts val="600"/>
              </a:spcBef>
              <a:buClr>
                <a:srgbClr val="000000"/>
              </a:buClr>
              <a:buChar char="•"/>
              <a:defRPr sz="1800">
                <a:solidFill>
                  <a:srgbClr val="283C50"/>
                </a:solidFill>
              </a:defRPr>
            </a:pPr>
            <a:r>
              <a:t>The problem (need) you are going to solve (satisfy)</a:t>
            </a:r>
          </a:p>
          <a:p>
            <a:pPr marL="800100" lvl="1" indent="-342900" defTabSz="457200">
              <a:spcBef>
                <a:spcPts val="600"/>
              </a:spcBef>
              <a:buClr>
                <a:srgbClr val="000000"/>
              </a:buClr>
              <a:buChar char="•"/>
              <a:defRPr sz="1800">
                <a:solidFill>
                  <a:srgbClr val="283C50"/>
                </a:solidFill>
              </a:defRPr>
            </a:pPr>
            <a:endParaRPr/>
          </a:p>
          <a:p>
            <a:pPr marL="800100" lvl="1" indent="-342900" defTabSz="457200">
              <a:spcBef>
                <a:spcPts val="600"/>
              </a:spcBef>
              <a:buClr>
                <a:srgbClr val="000000"/>
              </a:buClr>
              <a:buChar char="•"/>
              <a:defRPr sz="1800">
                <a:solidFill>
                  <a:srgbClr val="283C50"/>
                </a:solidFill>
              </a:defRPr>
            </a:pPr>
            <a:r>
              <a:t>Your solution, your answer</a:t>
            </a:r>
          </a:p>
          <a:p>
            <a:pPr marL="800100" lvl="1" indent="-342900" defTabSz="457200">
              <a:spcBef>
                <a:spcPts val="600"/>
              </a:spcBef>
              <a:buClr>
                <a:srgbClr val="000000"/>
              </a:buClr>
              <a:buChar char="•"/>
              <a:defRPr sz="1800">
                <a:solidFill>
                  <a:srgbClr val="283C50"/>
                </a:solidFill>
              </a:defRPr>
            </a:pPr>
            <a:endParaRPr/>
          </a:p>
          <a:p>
            <a:pPr marL="800100" lvl="1" indent="-342900" defTabSz="457200">
              <a:spcBef>
                <a:spcPts val="600"/>
              </a:spcBef>
              <a:buClr>
                <a:srgbClr val="000000"/>
              </a:buClr>
              <a:buChar char="•"/>
              <a:defRPr sz="1800">
                <a:solidFill>
                  <a:srgbClr val="283C50"/>
                </a:solidFill>
              </a:defRPr>
            </a:pPr>
            <a:r>
              <a:t>Your value proposition</a:t>
            </a:r>
          </a:p>
        </p:txBody>
      </p:sp>
      <p:sp>
        <p:nvSpPr>
          <p:cNvPr id="220" name="Contenidor de número de diapositiva 3"/>
          <p:cNvSpPr txBox="1">
            <a:spLocks noGrp="1"/>
          </p:cNvSpPr>
          <p:nvPr>
            <p:ph type="sldNum" sz="quarter" idx="4294967295"/>
          </p:nvPr>
        </p:nvSpPr>
        <p:spPr>
          <a:xfrm>
            <a:off x="8497902" y="6224553"/>
            <a:ext cx="188894" cy="264251"/>
          </a:xfrm>
          <a:prstGeom prst="rect">
            <a:avLst/>
          </a:prstGeom>
          <a:extLst>
            <a:ext uri="{C572A759-6A51-4108-AA02-DFA0A04FC94B}">
              <ma14:wrappingTextBoxFlag xmlns:ma14="http://schemas.microsoft.com/office/mac/drawingml/2011/main" val="1"/>
            </a:ext>
          </a:extLst>
        </p:spPr>
        <p:txBody>
          <a:bodyPr/>
          <a:lstStyle/>
          <a:p>
            <a:fld id="{86CB4B4D-7CA3-9044-876B-883B54F8677D}" type="slidenum">
              <a:t>6</a:t>
            </a:fld>
            <a:endParaRPr/>
          </a:p>
        </p:txBody>
      </p:sp>
      <p:sp>
        <p:nvSpPr>
          <p:cNvPr id="221" name="Títol 4"/>
          <p:cNvSpPr txBox="1">
            <a:spLocks noGrp="1"/>
          </p:cNvSpPr>
          <p:nvPr>
            <p:ph type="title"/>
          </p:nvPr>
        </p:nvSpPr>
        <p:spPr>
          <a:xfrm>
            <a:off x="429319" y="327931"/>
            <a:ext cx="8799811" cy="490067"/>
          </a:xfrm>
          <a:prstGeom prst="rect">
            <a:avLst/>
          </a:prstGeom>
        </p:spPr>
        <p:txBody>
          <a:bodyPr>
            <a:noAutofit/>
          </a:bodyPr>
          <a:lstStyle/>
          <a:p>
            <a:r>
              <a:t>Green start ups meet investors demo day pitch guidelines</a:t>
            </a:r>
          </a:p>
        </p:txBody>
      </p:sp>
      <p:sp>
        <p:nvSpPr>
          <p:cNvPr id="222" name="Contenidor de contingut 1"/>
          <p:cNvSpPr txBox="1"/>
          <p:nvPr/>
        </p:nvSpPr>
        <p:spPr>
          <a:xfrm>
            <a:off x="5120274" y="1600196"/>
            <a:ext cx="3531714" cy="706287"/>
          </a:xfrm>
          <a:prstGeom prst="rect">
            <a:avLst/>
          </a:prstGeom>
          <a:ln w="12700">
            <a:miter lim="400000"/>
          </a:ln>
          <a:extLst>
            <a:ext uri="{C572A759-6A51-4108-AA02-DFA0A04FC94B}">
              <ma14:wrappingTextBoxFlag xmlns:ma14="http://schemas.microsoft.com/office/mac/drawingml/2011/main" val="1"/>
            </a:ext>
          </a:extLst>
        </p:spPr>
        <p:txBody>
          <a:bodyPr lIns="45718" tIns="45718" rIns="45718" bIns="45718"/>
          <a:lstStyle>
            <a:lvl1pPr algn="ctr" defTabSz="914400">
              <a:spcBef>
                <a:spcPts val="400"/>
              </a:spcBef>
              <a:buFont typeface="Arial"/>
              <a:defRPr sz="1500" b="1" i="1">
                <a:solidFill>
                  <a:srgbClr val="283C50"/>
                </a:solidFill>
              </a:defRPr>
            </a:lvl1pPr>
          </a:lstStyle>
          <a:p>
            <a:r>
              <a:t>Your Green Business Canvas or Plan is your best source of information</a:t>
            </a:r>
          </a:p>
        </p:txBody>
      </p:sp>
      <p:pic>
        <p:nvPicPr>
          <p:cNvPr id="223" name="Icon2-01.png" descr="Icon2-01.png"/>
          <p:cNvPicPr>
            <a:picLocks noChangeAspect="1"/>
          </p:cNvPicPr>
          <p:nvPr/>
        </p:nvPicPr>
        <p:blipFill>
          <a:blip r:embed="rId2">
            <a:extLst/>
          </a:blip>
          <a:stretch>
            <a:fillRect/>
          </a:stretch>
        </p:blipFill>
        <p:spPr>
          <a:xfrm>
            <a:off x="5574549" y="2497462"/>
            <a:ext cx="2623164" cy="2565932"/>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 name="Contenidor de número de diapositiva 3"/>
          <p:cNvSpPr txBox="1">
            <a:spLocks noGrp="1"/>
          </p:cNvSpPr>
          <p:nvPr>
            <p:ph type="sldNum" sz="quarter" idx="4294967295"/>
          </p:nvPr>
        </p:nvSpPr>
        <p:spPr>
          <a:xfrm>
            <a:off x="8497902" y="6224553"/>
            <a:ext cx="188894" cy="264251"/>
          </a:xfrm>
          <a:prstGeom prst="rect">
            <a:avLst/>
          </a:prstGeom>
          <a:extLst>
            <a:ext uri="{C572A759-6A51-4108-AA02-DFA0A04FC94B}">
              <ma14:wrappingTextBoxFlag xmlns:ma14="http://schemas.microsoft.com/office/mac/drawingml/2011/main" val="1"/>
            </a:ext>
          </a:extLst>
        </p:spPr>
        <p:txBody>
          <a:bodyPr/>
          <a:lstStyle/>
          <a:p>
            <a:fld id="{86CB4B4D-7CA3-9044-876B-883B54F8677D}" type="slidenum">
              <a:t>7</a:t>
            </a:fld>
            <a:endParaRPr/>
          </a:p>
        </p:txBody>
      </p:sp>
      <p:sp>
        <p:nvSpPr>
          <p:cNvPr id="226" name="Títol 4"/>
          <p:cNvSpPr txBox="1">
            <a:spLocks noGrp="1"/>
          </p:cNvSpPr>
          <p:nvPr>
            <p:ph type="title"/>
          </p:nvPr>
        </p:nvSpPr>
        <p:spPr>
          <a:xfrm>
            <a:off x="429319" y="327931"/>
            <a:ext cx="8881011" cy="490067"/>
          </a:xfrm>
          <a:prstGeom prst="rect">
            <a:avLst/>
          </a:prstGeom>
        </p:spPr>
        <p:txBody>
          <a:bodyPr>
            <a:noAutofit/>
          </a:bodyPr>
          <a:lstStyle/>
          <a:p>
            <a:r>
              <a:t>Green start ups meet investors demo day pitch guidelines</a:t>
            </a:r>
          </a:p>
        </p:txBody>
      </p:sp>
      <p:sp>
        <p:nvSpPr>
          <p:cNvPr id="227" name="Contenidor de contingut 1"/>
          <p:cNvSpPr txBox="1"/>
          <p:nvPr/>
        </p:nvSpPr>
        <p:spPr>
          <a:xfrm>
            <a:off x="5829861" y="3440122"/>
            <a:ext cx="3128964" cy="1309809"/>
          </a:xfrm>
          <a:prstGeom prst="rect">
            <a:avLst/>
          </a:prstGeom>
          <a:ln w="12700">
            <a:miter lim="400000"/>
          </a:ln>
          <a:extLst>
            <a:ext uri="{C572A759-6A51-4108-AA02-DFA0A04FC94B}">
              <ma14:wrappingTextBoxFlag xmlns:ma14="http://schemas.microsoft.com/office/mac/drawingml/2011/main" val="1"/>
            </a:ext>
          </a:extLst>
        </p:spPr>
        <p:txBody>
          <a:bodyPr lIns="45718" tIns="45718" rIns="45718" bIns="45718"/>
          <a:lstStyle/>
          <a:p>
            <a:pPr algn="ctr" defTabSz="914400">
              <a:spcBef>
                <a:spcPts val="400"/>
              </a:spcBef>
              <a:buFont typeface="Arial"/>
              <a:defRPr sz="1500" b="1" i="1">
                <a:solidFill>
                  <a:srgbClr val="283C50"/>
                </a:solidFill>
              </a:defRPr>
            </a:pPr>
            <a:r>
              <a:t>It is not about how many reasons you give them to say “yes”.  </a:t>
            </a:r>
            <a:br/>
            <a:endParaRPr/>
          </a:p>
          <a:p>
            <a:pPr algn="ctr" defTabSz="914400">
              <a:spcBef>
                <a:spcPts val="400"/>
              </a:spcBef>
              <a:buFont typeface="Arial"/>
              <a:defRPr sz="1500" b="1" i="1">
                <a:solidFill>
                  <a:srgbClr val="283C50"/>
                </a:solidFill>
              </a:defRPr>
            </a:pPr>
            <a:r>
              <a:t>It is about how to find a way not to make them say “no”.  </a:t>
            </a:r>
          </a:p>
        </p:txBody>
      </p:sp>
      <p:sp>
        <p:nvSpPr>
          <p:cNvPr id="228" name="Contenidor de contingut 1"/>
          <p:cNvSpPr txBox="1">
            <a:spLocks noGrp="1"/>
          </p:cNvSpPr>
          <p:nvPr>
            <p:ph type="body" sz="half" idx="1"/>
          </p:nvPr>
        </p:nvSpPr>
        <p:spPr>
          <a:xfrm>
            <a:off x="429318" y="1600196"/>
            <a:ext cx="4993996" cy="4235848"/>
          </a:xfrm>
          <a:prstGeom prst="rect">
            <a:avLst/>
          </a:prstGeom>
        </p:spPr>
        <p:txBody>
          <a:bodyPr>
            <a:noAutofit/>
          </a:bodyPr>
          <a:lstStyle/>
          <a:p>
            <a:pPr marL="0" indent="0">
              <a:spcBef>
                <a:spcPts val="400"/>
              </a:spcBef>
              <a:buSzTx/>
              <a:buNone/>
              <a:defRPr sz="2000" b="1">
                <a:solidFill>
                  <a:srgbClr val="283C50"/>
                </a:solidFill>
              </a:defRPr>
            </a:pPr>
            <a:r>
              <a:t>REMEMBER!</a:t>
            </a:r>
          </a:p>
          <a:p>
            <a:pPr marL="0" indent="0">
              <a:spcBef>
                <a:spcPts val="400"/>
              </a:spcBef>
              <a:buSzTx/>
              <a:buNone/>
              <a:defRPr sz="1800">
                <a:solidFill>
                  <a:srgbClr val="283C50"/>
                </a:solidFill>
              </a:defRPr>
            </a:pPr>
            <a:r>
              <a:t>Investor’s point of view is different from entrepreneur’s point of view:</a:t>
            </a:r>
          </a:p>
          <a:p>
            <a:pPr marL="0" lvl="1" indent="714375">
              <a:spcBef>
                <a:spcPts val="400"/>
              </a:spcBef>
              <a:buSzTx/>
              <a:buNone/>
              <a:defRPr sz="1800" u="sng">
                <a:solidFill>
                  <a:srgbClr val="283C50"/>
                </a:solidFill>
              </a:defRPr>
            </a:pPr>
            <a:r>
              <a:t>2 Different perspectives</a:t>
            </a:r>
          </a:p>
          <a:p>
            <a:pPr marL="942975" lvl="1" indent="-228600">
              <a:spcBef>
                <a:spcPts val="400"/>
              </a:spcBef>
              <a:buChar char="•"/>
              <a:defRPr sz="1800">
                <a:solidFill>
                  <a:srgbClr val="283C50"/>
                </a:solidFill>
              </a:defRPr>
            </a:pPr>
            <a:r>
              <a:t>The only rational way to behave as an investor is to figure out any reason to say “no” as quickly as possible.     </a:t>
            </a:r>
          </a:p>
          <a:p>
            <a:pPr marL="942975" lvl="1" indent="-228600">
              <a:spcBef>
                <a:spcPts val="400"/>
              </a:spcBef>
              <a:buChar char="•"/>
              <a:defRPr sz="1800">
                <a:solidFill>
                  <a:srgbClr val="283C50"/>
                </a:solidFill>
              </a:defRPr>
            </a:pPr>
            <a:r>
              <a:t>Many entrepreneurs are incredulous that they cannot get financing because they believe they have provided so many reasons to say “yes”.   </a:t>
            </a:r>
          </a:p>
        </p:txBody>
      </p:sp>
      <p:pic>
        <p:nvPicPr>
          <p:cNvPr id="229" name="Comic.png" descr="Comic.png"/>
          <p:cNvPicPr>
            <a:picLocks noChangeAspect="1"/>
          </p:cNvPicPr>
          <p:nvPr/>
        </p:nvPicPr>
        <p:blipFill>
          <a:blip r:embed="rId2">
            <a:alphaModFix amt="90393"/>
            <a:extLst/>
          </a:blip>
          <a:srcRect/>
          <a:stretch>
            <a:fillRect/>
          </a:stretch>
        </p:blipFill>
        <p:spPr>
          <a:xfrm>
            <a:off x="5829861" y="1648788"/>
            <a:ext cx="3128904" cy="1645748"/>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1" name="Contenidor de número de diapositiva 3"/>
          <p:cNvSpPr txBox="1">
            <a:spLocks noGrp="1"/>
          </p:cNvSpPr>
          <p:nvPr>
            <p:ph type="sldNum" sz="quarter" idx="4294967295"/>
          </p:nvPr>
        </p:nvSpPr>
        <p:spPr>
          <a:xfrm>
            <a:off x="8497902" y="6224553"/>
            <a:ext cx="188894" cy="264251"/>
          </a:xfrm>
          <a:prstGeom prst="rect">
            <a:avLst/>
          </a:prstGeom>
          <a:extLst>
            <a:ext uri="{C572A759-6A51-4108-AA02-DFA0A04FC94B}">
              <ma14:wrappingTextBoxFlag xmlns:ma14="http://schemas.microsoft.com/office/mac/drawingml/2011/main" val="1"/>
            </a:ext>
          </a:extLst>
        </p:spPr>
        <p:txBody>
          <a:bodyPr/>
          <a:lstStyle/>
          <a:p>
            <a:fld id="{86CB4B4D-7CA3-9044-876B-883B54F8677D}" type="slidenum">
              <a:t>8</a:t>
            </a:fld>
            <a:endParaRPr/>
          </a:p>
        </p:txBody>
      </p:sp>
      <p:sp>
        <p:nvSpPr>
          <p:cNvPr id="232" name="Títol 4"/>
          <p:cNvSpPr txBox="1">
            <a:spLocks noGrp="1"/>
          </p:cNvSpPr>
          <p:nvPr>
            <p:ph type="title"/>
          </p:nvPr>
        </p:nvSpPr>
        <p:spPr>
          <a:xfrm>
            <a:off x="429319" y="327931"/>
            <a:ext cx="8768992" cy="490067"/>
          </a:xfrm>
          <a:prstGeom prst="rect">
            <a:avLst/>
          </a:prstGeom>
        </p:spPr>
        <p:txBody>
          <a:bodyPr>
            <a:noAutofit/>
          </a:bodyPr>
          <a:lstStyle/>
          <a:p>
            <a:r>
              <a:t>Green start ups meet investors demo day pitch guidelines</a:t>
            </a:r>
          </a:p>
        </p:txBody>
      </p:sp>
      <p:sp>
        <p:nvSpPr>
          <p:cNvPr id="233" name="Contenidor de contingut 1"/>
          <p:cNvSpPr txBox="1">
            <a:spLocks noGrp="1"/>
          </p:cNvSpPr>
          <p:nvPr>
            <p:ph type="body" sz="half" idx="1"/>
          </p:nvPr>
        </p:nvSpPr>
        <p:spPr>
          <a:xfrm>
            <a:off x="429318" y="1600196"/>
            <a:ext cx="5269623" cy="3707530"/>
          </a:xfrm>
          <a:prstGeom prst="rect">
            <a:avLst/>
          </a:prstGeom>
        </p:spPr>
        <p:txBody>
          <a:bodyPr>
            <a:noAutofit/>
          </a:bodyPr>
          <a:lstStyle/>
          <a:p>
            <a:pPr marL="0" indent="0">
              <a:spcBef>
                <a:spcPts val="400"/>
              </a:spcBef>
              <a:buSzTx/>
              <a:buNone/>
              <a:defRPr sz="2000" b="1">
                <a:solidFill>
                  <a:srgbClr val="283C50"/>
                </a:solidFill>
              </a:defRPr>
            </a:pPr>
            <a:r>
              <a:t>How to Pitch Your Project</a:t>
            </a:r>
          </a:p>
          <a:p>
            <a:pPr marL="0" indent="0">
              <a:spcBef>
                <a:spcPts val="400"/>
              </a:spcBef>
              <a:buSzTx/>
              <a:buNone/>
              <a:defRPr sz="1800" b="1">
                <a:solidFill>
                  <a:srgbClr val="283C50"/>
                </a:solidFill>
              </a:defRPr>
            </a:pPr>
            <a:r>
              <a:t>GET READY FOR THE DEMO DAY “pitch event”</a:t>
            </a:r>
          </a:p>
          <a:p>
            <a:pPr marL="0" indent="0">
              <a:spcBef>
                <a:spcPts val="400"/>
              </a:spcBef>
              <a:buSzTx/>
              <a:buNone/>
              <a:defRPr sz="1800" b="1">
                <a:solidFill>
                  <a:srgbClr val="283C50"/>
                </a:solidFill>
              </a:defRPr>
            </a:pPr>
            <a:r>
              <a:t> </a:t>
            </a:r>
          </a:p>
          <a:p>
            <a:pPr marL="541421" lvl="1" indent="-160421">
              <a:spcBef>
                <a:spcPts val="400"/>
              </a:spcBef>
              <a:buFontTx/>
              <a:buChar char="•"/>
              <a:defRPr sz="1600">
                <a:solidFill>
                  <a:srgbClr val="283C50"/>
                </a:solidFill>
              </a:defRPr>
            </a:pPr>
            <a:r>
              <a:t>Pay attention to the example we are providing you.</a:t>
            </a:r>
          </a:p>
          <a:p>
            <a:pPr marL="541421" lvl="1" indent="-160421">
              <a:spcBef>
                <a:spcPts val="400"/>
              </a:spcBef>
              <a:buFontTx/>
              <a:buChar char="•"/>
              <a:defRPr sz="1600">
                <a:solidFill>
                  <a:srgbClr val="283C50"/>
                </a:solidFill>
              </a:defRPr>
            </a:pPr>
            <a:r>
              <a:t>Use the next following slides to prepare your PowerPoint and practice before the event with your friends &amp; family.</a:t>
            </a:r>
          </a:p>
          <a:p>
            <a:pPr marL="541421" lvl="1" indent="-160421">
              <a:spcBef>
                <a:spcPts val="400"/>
              </a:spcBef>
              <a:buFontTx/>
              <a:buChar char="•"/>
              <a:defRPr sz="1600">
                <a:solidFill>
                  <a:srgbClr val="283C50"/>
                </a:solidFill>
              </a:defRPr>
            </a:pPr>
            <a:r>
              <a:t>Remember, your goal isn’t to get through your PowerPoint… it is to </a:t>
            </a:r>
            <a:r>
              <a:rPr b="1"/>
              <a:t>COMMUNICATE </a:t>
            </a:r>
            <a:r>
              <a:t>and</a:t>
            </a:r>
            <a:r>
              <a:rPr b="1"/>
              <a:t> GET THEIR ATTENTION.</a:t>
            </a:r>
          </a:p>
          <a:p>
            <a:pPr marL="541421" lvl="1" indent="-160421">
              <a:spcBef>
                <a:spcPts val="400"/>
              </a:spcBef>
              <a:buFontTx/>
              <a:buChar char="•"/>
              <a:defRPr sz="1600" b="1">
                <a:solidFill>
                  <a:srgbClr val="283C50"/>
                </a:solidFill>
              </a:defRPr>
            </a:pPr>
            <a:r>
              <a:t>PREPARE A MAXIMUM “ 9 killer slides” that are concise &amp; compelling.</a:t>
            </a:r>
          </a:p>
        </p:txBody>
      </p:sp>
      <p:pic>
        <p:nvPicPr>
          <p:cNvPr id="234" name="Icon3-01.png" descr="Icon3-01.png"/>
          <p:cNvPicPr>
            <a:picLocks noChangeAspect="1"/>
          </p:cNvPicPr>
          <p:nvPr/>
        </p:nvPicPr>
        <p:blipFill>
          <a:blip r:embed="rId2">
            <a:extLst/>
          </a:blip>
          <a:stretch>
            <a:fillRect/>
          </a:stretch>
        </p:blipFill>
        <p:spPr>
          <a:xfrm>
            <a:off x="5882545" y="2331878"/>
            <a:ext cx="2954806" cy="2685543"/>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6" name="Contenidor de número de diapositiva 3"/>
          <p:cNvSpPr txBox="1">
            <a:spLocks noGrp="1"/>
          </p:cNvSpPr>
          <p:nvPr>
            <p:ph type="sldNum" sz="quarter" idx="4294967295"/>
          </p:nvPr>
        </p:nvSpPr>
        <p:spPr>
          <a:xfrm>
            <a:off x="8497902" y="6224553"/>
            <a:ext cx="188894" cy="264251"/>
          </a:xfrm>
          <a:prstGeom prst="rect">
            <a:avLst/>
          </a:prstGeom>
          <a:extLst>
            <a:ext uri="{C572A759-6A51-4108-AA02-DFA0A04FC94B}">
              <ma14:wrappingTextBoxFlag xmlns:ma14="http://schemas.microsoft.com/office/mac/drawingml/2011/main" val="1"/>
            </a:ext>
          </a:extLst>
        </p:spPr>
        <p:txBody>
          <a:bodyPr/>
          <a:lstStyle/>
          <a:p>
            <a:fld id="{86CB4B4D-7CA3-9044-876B-883B54F8677D}" type="slidenum">
              <a:t>9</a:t>
            </a:fld>
            <a:endParaRPr/>
          </a:p>
        </p:txBody>
      </p:sp>
      <p:sp>
        <p:nvSpPr>
          <p:cNvPr id="237" name="Títol 4"/>
          <p:cNvSpPr txBox="1">
            <a:spLocks noGrp="1"/>
          </p:cNvSpPr>
          <p:nvPr>
            <p:ph type="title"/>
          </p:nvPr>
        </p:nvSpPr>
        <p:spPr>
          <a:xfrm>
            <a:off x="429319" y="327931"/>
            <a:ext cx="8922781" cy="490067"/>
          </a:xfrm>
          <a:prstGeom prst="rect">
            <a:avLst/>
          </a:prstGeom>
        </p:spPr>
        <p:txBody>
          <a:bodyPr>
            <a:noAutofit/>
          </a:bodyPr>
          <a:lstStyle/>
          <a:p>
            <a:r>
              <a:t>Green start ups meet investors demo day pitch guidelines</a:t>
            </a:r>
          </a:p>
        </p:txBody>
      </p:sp>
      <p:sp>
        <p:nvSpPr>
          <p:cNvPr id="4" name="Text Placeholder 3"/>
          <p:cNvSpPr>
            <a:spLocks noGrp="1"/>
          </p:cNvSpPr>
          <p:nvPr>
            <p:ph type="body" idx="1"/>
          </p:nvPr>
        </p:nvSpPr>
        <p:spPr/>
        <p:txBody>
          <a:bodyPr/>
          <a:lstStyle/>
          <a:p>
            <a:endParaRPr lang="en-US"/>
          </a:p>
        </p:txBody>
      </p:sp>
      <p:pic>
        <p:nvPicPr>
          <p:cNvPr id="5" name="Pictur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53901" y="1212692"/>
            <a:ext cx="8380429" cy="4714437"/>
          </a:xfrm>
          <a:prstGeom prst="rect">
            <a:avLst/>
          </a:prstGeom>
        </p:spPr>
      </p:pic>
    </p:spTree>
  </p:cSld>
  <p:clrMapOvr>
    <a:masterClrMapping/>
  </p:clrMapOvr>
  <p:transition spd="med"/>
  <p:timing>
    <p:tnLst>
      <p:par>
        <p:cTn id="1" dur="indefinite" restart="never" nodeType="tmRoot"/>
      </p:par>
    </p:tnLst>
  </p:timing>
</p:sld>
</file>

<file path=ppt/theme/theme1.xml><?xml version="1.0" encoding="utf-8"?>
<a:theme xmlns:a="http://schemas.openxmlformats.org/drawingml/2006/main" name="Cover and introductory slides">
  <a:themeElements>
    <a:clrScheme name="Cover and introductory slides">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Cover and introductory slides">
      <a:majorFont>
        <a:latin typeface="Arial"/>
        <a:ea typeface="Arial"/>
        <a:cs typeface="Arial"/>
      </a:majorFont>
      <a:minorFont>
        <a:latin typeface="Arial"/>
        <a:ea typeface="Arial"/>
        <a:cs typeface="Arial"/>
      </a:minorFont>
    </a:fontScheme>
    <a:fmtScheme name="Cover and introductory slid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3000" dir="5400000" rotWithShape="0">
              <a:srgbClr val="000000">
                <a:alpha val="35000"/>
              </a:srgbClr>
            </a:outerShdw>
          </a:effectLst>
        </a:effectStyle>
        <a:effectStyle>
          <a:effectLst>
            <a:outerShdw blurRad="38100" dist="23000" dir="5400000" rotWithShape="0">
              <a:srgbClr val="000000">
                <a:alpha val="35000"/>
              </a:srgbClr>
            </a:outerShdw>
          </a:effectLst>
        </a:effectStyle>
        <a:effectStyle>
          <a:effectLst>
            <a:outerShdw blurRad="38100" dist="23000" dir="5400000" rotWithShape="0">
              <a:srgbClr val="000000">
                <a:alpha val="35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outerShdw blurRad="38100" dist="23000" dir="5400000" rotWithShape="0">
            <a:srgbClr val="000000">
              <a:alpha val="35000"/>
            </a:srgbClr>
          </a:outerShdw>
        </a:effectLst>
        <a:sp3d/>
      </a:spPr>
      <a:bodyPr rot="0" spcFirstLastPara="1" vertOverflow="overflow" horzOverflow="overflow" vert="horz" wrap="square" lIns="45718" tIns="45718" rIns="45718" bIns="45718" numCol="1" spcCol="38100" rtlCol="0" anchor="ctr">
        <a:spAutoFit/>
      </a:bodyPr>
      <a:lstStyle>
        <a:def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Arial"/>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outerShdw blurRad="38100" dist="23000" dir="5400000" rotWithShape="0">
            <a:srgbClr val="000000">
              <a:alpha val="35000"/>
            </a:srgbClr>
          </a:outerShdw>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Arial"/>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Cover and introductory slides">
  <a:themeElements>
    <a:clrScheme name="Cover and introductory slides">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Cover and introductory slides">
      <a:majorFont>
        <a:latin typeface="Arial"/>
        <a:ea typeface="Arial"/>
        <a:cs typeface="Arial"/>
      </a:majorFont>
      <a:minorFont>
        <a:latin typeface="Arial"/>
        <a:ea typeface="Arial"/>
        <a:cs typeface="Arial"/>
      </a:minorFont>
    </a:fontScheme>
    <a:fmtScheme name="Cover and introductory slid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3000" dir="5400000" rotWithShape="0">
              <a:srgbClr val="000000">
                <a:alpha val="35000"/>
              </a:srgbClr>
            </a:outerShdw>
          </a:effectLst>
        </a:effectStyle>
        <a:effectStyle>
          <a:effectLst>
            <a:outerShdw blurRad="38100" dist="23000" dir="5400000" rotWithShape="0">
              <a:srgbClr val="000000">
                <a:alpha val="35000"/>
              </a:srgbClr>
            </a:outerShdw>
          </a:effectLst>
        </a:effectStyle>
        <a:effectStyle>
          <a:effectLst>
            <a:outerShdw blurRad="38100" dist="23000" dir="5400000" rotWithShape="0">
              <a:srgbClr val="000000">
                <a:alpha val="35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outerShdw blurRad="38100" dist="23000" dir="5400000" rotWithShape="0">
            <a:srgbClr val="000000">
              <a:alpha val="35000"/>
            </a:srgbClr>
          </a:outerShdw>
        </a:effectLst>
        <a:sp3d/>
      </a:spPr>
      <a:bodyPr rot="0" spcFirstLastPara="1" vertOverflow="overflow" horzOverflow="overflow" vert="horz" wrap="square" lIns="45718" tIns="45718" rIns="45718" bIns="45718" numCol="1" spcCol="38100" rtlCol="0" anchor="ctr">
        <a:spAutoFit/>
      </a:bodyPr>
      <a:lstStyle>
        <a:def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Arial"/>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outerShdw blurRad="38100" dist="23000" dir="5400000" rotWithShape="0">
            <a:srgbClr val="000000">
              <a:alpha val="35000"/>
            </a:srgbClr>
          </a:outerShdw>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4572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Arial"/>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0</TotalTime>
  <Words>1574</Words>
  <Application>Microsoft Macintosh PowerPoint</Application>
  <PresentationFormat>On-screen Show (4:3)</PresentationFormat>
  <Paragraphs>145</Paragraphs>
  <Slides>18</Slides>
  <Notes>0</Notes>
  <HiddenSlides>0</HiddenSlides>
  <MMClips>0</MMClips>
  <ScaleCrop>false</ScaleCrop>
  <HeadingPairs>
    <vt:vector size="6" baseType="variant">
      <vt:variant>
        <vt:lpstr>Fonts Used</vt:lpstr>
      </vt:variant>
      <vt:variant>
        <vt:i4>1</vt:i4>
      </vt:variant>
      <vt:variant>
        <vt:lpstr>Theme</vt:lpstr>
      </vt:variant>
      <vt:variant>
        <vt:i4>1</vt:i4>
      </vt:variant>
      <vt:variant>
        <vt:lpstr>Slide Titles</vt:lpstr>
      </vt:variant>
      <vt:variant>
        <vt:i4>18</vt:i4>
      </vt:variant>
    </vt:vector>
  </HeadingPairs>
  <TitlesOfParts>
    <vt:vector size="20" baseType="lpstr">
      <vt:lpstr>Arial</vt:lpstr>
      <vt:lpstr>Cover and introductory slides</vt:lpstr>
      <vt:lpstr>Green start ups meet investors demo day pitch guidelines</vt:lpstr>
      <vt:lpstr>Green start ups meet investors demo day pitch guidelines</vt:lpstr>
      <vt:lpstr>Green start ups meet investors demo day pitch guidelines</vt:lpstr>
      <vt:lpstr>Green start ups meet investors demo day pitch guidelines</vt:lpstr>
      <vt:lpstr>Green start ups meet investors demo day pitch guidelines</vt:lpstr>
      <vt:lpstr>Green start ups meet investors demo day pitch guidelines</vt:lpstr>
      <vt:lpstr>Green start ups meet investors demo day pitch guidelines</vt:lpstr>
      <vt:lpstr>Green start ups meet investors demo day pitch guidelines</vt:lpstr>
      <vt:lpstr>Green start ups meet investors demo day pitch guidelines</vt:lpstr>
      <vt:lpstr>Green start ups meet investors demo day pitch guidelines</vt:lpstr>
      <vt:lpstr>Green start ups meet investors Naturally Green </vt:lpstr>
      <vt:lpstr>Green start ups meet investors Naturally Green </vt:lpstr>
      <vt:lpstr>Green start ups meet investors Naturally Green </vt:lpstr>
      <vt:lpstr>Green start ups meet investors Naturally Green </vt:lpstr>
      <vt:lpstr>Green start ups meet investors demo day pitch guidelines</vt:lpstr>
      <vt:lpstr>Green start ups meet investors demo day pitch guidelines</vt:lpstr>
      <vt:lpstr>Good luck!</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Green start ups meet investors demo day pitch guidelines</dc:title>
  <cp:lastModifiedBy>Microsoft Office User</cp:lastModifiedBy>
  <cp:revision>1</cp:revision>
  <dcterms:modified xsi:type="dcterms:W3CDTF">2018-06-28T11:08:15Z</dcterms:modified>
</cp:coreProperties>
</file>